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2049-AC7D-4F3C-9F02-791416D39B95}" type="datetimeFigureOut">
              <a:rPr lang="sv-SE" smtClean="0"/>
              <a:t>2014-11-06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1780-177F-4643-A45E-18F125513C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8798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2049-AC7D-4F3C-9F02-791416D39B95}" type="datetimeFigureOut">
              <a:rPr lang="sv-SE" smtClean="0"/>
              <a:t>2014-11-06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1780-177F-4643-A45E-18F125513C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2006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2049-AC7D-4F3C-9F02-791416D39B95}" type="datetimeFigureOut">
              <a:rPr lang="sv-SE" smtClean="0"/>
              <a:t>2014-11-06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1780-177F-4643-A45E-18F125513C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954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2049-AC7D-4F3C-9F02-791416D39B95}" type="datetimeFigureOut">
              <a:rPr lang="sv-SE" smtClean="0"/>
              <a:t>2014-11-06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1780-177F-4643-A45E-18F125513C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7049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2049-AC7D-4F3C-9F02-791416D39B95}" type="datetimeFigureOut">
              <a:rPr lang="sv-SE" smtClean="0"/>
              <a:t>2014-11-06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1780-177F-4643-A45E-18F125513C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9157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2049-AC7D-4F3C-9F02-791416D39B95}" type="datetimeFigureOut">
              <a:rPr lang="sv-SE" smtClean="0"/>
              <a:t>2014-11-06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1780-177F-4643-A45E-18F125513C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9099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2049-AC7D-4F3C-9F02-791416D39B95}" type="datetimeFigureOut">
              <a:rPr lang="sv-SE" smtClean="0"/>
              <a:t>2014-11-06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1780-177F-4643-A45E-18F125513C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6740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2049-AC7D-4F3C-9F02-791416D39B95}" type="datetimeFigureOut">
              <a:rPr lang="sv-SE" smtClean="0"/>
              <a:t>2014-11-06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1780-177F-4643-A45E-18F125513C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3515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2049-AC7D-4F3C-9F02-791416D39B95}" type="datetimeFigureOut">
              <a:rPr lang="sv-SE" smtClean="0"/>
              <a:t>2014-11-06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1780-177F-4643-A45E-18F125513C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8039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2049-AC7D-4F3C-9F02-791416D39B95}" type="datetimeFigureOut">
              <a:rPr lang="sv-SE" smtClean="0"/>
              <a:t>2014-11-06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1780-177F-4643-A45E-18F125513C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423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2049-AC7D-4F3C-9F02-791416D39B95}" type="datetimeFigureOut">
              <a:rPr lang="sv-SE" smtClean="0"/>
              <a:t>2014-11-06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1780-177F-4643-A45E-18F125513C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5278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B2049-AC7D-4F3C-9F02-791416D39B95}" type="datetimeFigureOut">
              <a:rPr lang="sv-SE" smtClean="0"/>
              <a:t>2014-11-06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71780-177F-4643-A45E-18F125513C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0794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9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”…distribuera och läsa med en </a:t>
            </a:r>
          </a:p>
        </p:txBody>
      </p:sp>
      <p:pic>
        <p:nvPicPr>
          <p:cNvPr id="4" name="Picture 2" descr="http://www.sphinxproductions.com/films/twist/highrez/files/twist_titletreatme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035" y="3648075"/>
            <a:ext cx="388993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6233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012" y="471487"/>
            <a:ext cx="8181975" cy="591502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25" y="518160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61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53" y="366290"/>
            <a:ext cx="4248743" cy="6049219"/>
          </a:xfrm>
          <a:prstGeom prst="rect">
            <a:avLst/>
          </a:prstGeom>
        </p:spPr>
      </p:pic>
      <p:sp>
        <p:nvSpPr>
          <p:cNvPr id="5" name="Höger 4"/>
          <p:cNvSpPr/>
          <p:nvPr/>
        </p:nvSpPr>
        <p:spPr>
          <a:xfrm>
            <a:off x="5372100" y="2647950"/>
            <a:ext cx="1314450" cy="11144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550" y="3390899"/>
            <a:ext cx="2374900" cy="1781175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100" y="628650"/>
            <a:ext cx="3056458" cy="201930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5975" y="2081212"/>
            <a:ext cx="1828800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444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834" y="0"/>
            <a:ext cx="9772332" cy="685800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425" y="1289348"/>
            <a:ext cx="1809601" cy="1819026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4229100" y="4210050"/>
            <a:ext cx="3419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>
                <a:solidFill>
                  <a:schemeClr val="bg1"/>
                </a:solidFill>
              </a:rPr>
              <a:t>Taltidning 2.0 i din TV</a:t>
            </a:r>
            <a:endParaRPr lang="sv-SE" dirty="0">
              <a:solidFill>
                <a:schemeClr val="bg1"/>
              </a:solidFill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064" y="699466"/>
            <a:ext cx="3331132" cy="2408188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047" y="3108374"/>
            <a:ext cx="1321178" cy="1120775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91175"/>
            <a:ext cx="110490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628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5" name="Rektangel 4"/>
          <p:cNvSpPr/>
          <p:nvPr/>
        </p:nvSpPr>
        <p:spPr>
          <a:xfrm>
            <a:off x="2884543" y="1027906"/>
            <a:ext cx="6238183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Grattis till de 10 åren </a:t>
            </a:r>
          </a:p>
          <a:p>
            <a:pPr algn="ctr"/>
            <a:r>
              <a:rPr lang="sv-SE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SDK</a:t>
            </a:r>
          </a:p>
          <a:p>
            <a:pPr algn="ctr"/>
            <a:endParaRPr lang="sv-SE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  <a:p>
            <a:pPr algn="ctr"/>
            <a:r>
              <a:rPr lang="sv-SE" sz="54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Let´s</a:t>
            </a:r>
            <a:r>
              <a:rPr lang="sv-SE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party</a:t>
            </a:r>
            <a:endParaRPr lang="sv-SE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797" y="4814887"/>
            <a:ext cx="1988405" cy="1566863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25" y="518160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933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Tack för mig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390774" y="2857499"/>
            <a:ext cx="7410451" cy="26860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v-SE" dirty="0" smtClean="0"/>
          </a:p>
          <a:p>
            <a:pPr marL="0" indent="0" algn="ctr">
              <a:buNone/>
            </a:pPr>
            <a:r>
              <a:rPr lang="sv-SE" dirty="0" smtClean="0"/>
              <a:t>Joakim </a:t>
            </a:r>
            <a:r>
              <a:rPr lang="sv-SE" dirty="0" err="1" smtClean="0"/>
              <a:t>Uppsäll</a:t>
            </a:r>
            <a:r>
              <a:rPr lang="sv-SE" dirty="0" smtClean="0"/>
              <a:t>-Sjögren</a:t>
            </a:r>
          </a:p>
          <a:p>
            <a:pPr marL="0" indent="0" algn="ctr">
              <a:buNone/>
            </a:pPr>
            <a:r>
              <a:rPr lang="sv-SE" dirty="0" smtClean="0"/>
              <a:t>Helsingborgs Stad </a:t>
            </a:r>
          </a:p>
          <a:p>
            <a:pPr marL="0" indent="0" algn="ctr">
              <a:buNone/>
            </a:pPr>
            <a:r>
              <a:rPr lang="sv-SE" dirty="0" smtClean="0"/>
              <a:t>042-10 33 50</a:t>
            </a:r>
          </a:p>
          <a:p>
            <a:pPr marL="0" indent="0" algn="ctr">
              <a:buNone/>
            </a:pPr>
            <a:r>
              <a:rPr lang="sv-SE" dirty="0" smtClean="0"/>
              <a:t>Joakim.uppsall-sjogren@helsingborg.se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25" y="5181600"/>
            <a:ext cx="1524000" cy="152400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4545" y="5181600"/>
            <a:ext cx="1319256" cy="1176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314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31</Words>
  <Application>Microsoft Office PowerPoint</Application>
  <PresentationFormat>Bredbild</PresentationFormat>
  <Paragraphs>13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”…distribuera och läsa med en </vt:lpstr>
      <vt:lpstr>PowerPoint-presentation</vt:lpstr>
      <vt:lpstr>PowerPoint-presentation</vt:lpstr>
      <vt:lpstr>PowerPoint-presentation</vt:lpstr>
      <vt:lpstr> </vt:lpstr>
      <vt:lpstr>Tack för mig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”…distribuera och läsa med en</dc:title>
  <dc:creator>Joakim</dc:creator>
  <cp:lastModifiedBy>Anna-Lena Andersson</cp:lastModifiedBy>
  <cp:revision>6</cp:revision>
  <dcterms:created xsi:type="dcterms:W3CDTF">2013-11-27T16:18:15Z</dcterms:created>
  <dcterms:modified xsi:type="dcterms:W3CDTF">2014-11-06T14:42:10Z</dcterms:modified>
</cp:coreProperties>
</file>