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9" r:id="rId3"/>
    <p:sldId id="272" r:id="rId4"/>
    <p:sldId id="273" r:id="rId5"/>
    <p:sldId id="274" r:id="rId6"/>
    <p:sldId id="275" r:id="rId7"/>
    <p:sldId id="277" r:id="rId8"/>
    <p:sldId id="280" r:id="rId9"/>
    <p:sldId id="283" r:id="rId10"/>
    <p:sldId id="285" r:id="rId11"/>
    <p:sldId id="282" r:id="rId12"/>
    <p:sldId id="286" r:id="rId13"/>
    <p:sldId id="284" r:id="rId14"/>
    <p:sldId id="287" r:id="rId15"/>
  </p:sldIdLst>
  <p:sldSz cx="9144000" cy="6858000" type="screen4x3"/>
  <p:notesSz cx="6735763" cy="98663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fld id="{1E39F2C1-37F0-4735-B069-4676203D94EA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F12FBD29-AB49-4E08-9E39-346952711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6304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EEEC9-336A-4088-A275-0B33E38B0701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45DA-1320-473A-8947-6FCD4ECDAD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4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EE565-DCB5-4F53-AB2E-5F86D14416DD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1917-227A-4E16-A254-473B6EAA37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39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FD0E-3EE3-4E02-ADCC-964602370889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3C2F-7F45-4914-A012-834520A7D4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08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EB19-8E8D-41A0-8E71-C26555ADFA44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5BD3-3DBF-4602-8024-59EC64DF8F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19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A7BA-39EE-424A-B15A-E77859E7D742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2959-28B3-40FE-9803-DBB60DA316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09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D132-BDA1-4A4A-9396-A164F3125FDF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F403-7BDD-4B79-A439-B78B171F18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0DD8B-7E79-4B82-BE41-FB3B156923A9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14E0-DB7B-426B-A92F-82DA7AA87E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26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9ACB-29DB-4C8E-98C4-F250AAD995E4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566B-6EBB-440A-8DF8-F08047BB2F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80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3D73-F5F0-4102-B829-83716CDC44BC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CF7E-3683-4925-BB02-F11604D5E9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65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24B8-B9A9-4BDC-9398-5A9EFB07D8A7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3348-F212-4E60-A398-419139F607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56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ECE9-7744-43F8-B584-6A27BE8B9D61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4120-2C88-4C56-A0E1-52A70866BA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07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title style</a:t>
            </a:r>
            <a:endParaRPr lang="sv-SE" alt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  <a:endParaRPr lang="sv-SE" alt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5D289-5109-4A77-ACC9-69AAE529E544}" type="datetimeFigureOut">
              <a:rPr lang="sv-SE"/>
              <a:pPr>
                <a:defRPr/>
              </a:pPr>
              <a:t>2014-11-06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11BA4D-6CD6-4F54-B4A2-C58ED3F016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la.johansson@sambib.lu.se" TargetMode="External"/><Relationship Id="rId2" Type="http://schemas.openxmlformats.org/officeDocument/2006/relationships/hyperlink" Target="mailto:Charlotta.hockerfors@ub.gu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96652" y="2708920"/>
            <a:ext cx="7774632" cy="1614041"/>
          </a:xfrm>
        </p:spPr>
        <p:txBody>
          <a:bodyPr/>
          <a:lstStyle/>
          <a:p>
            <a:pPr eaLnBrk="1" hangingPunct="1"/>
            <a:r>
              <a:rPr lang="sv-SE" dirty="0"/>
              <a:t>Dropin-verkstad om talböcker, erfarenheter från Göteborgs och Lunds universitet</a:t>
            </a:r>
            <a:endParaRPr lang="sv-SE" altLang="sv-SE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691680" y="4837906"/>
            <a:ext cx="5544616" cy="1752600"/>
          </a:xfrm>
        </p:spPr>
        <p:txBody>
          <a:bodyPr/>
          <a:lstStyle/>
          <a:p>
            <a:pPr eaLnBrk="1" hangingPunct="1"/>
            <a:r>
              <a:rPr lang="sv-SE" altLang="sv-SE" sz="2000" dirty="0" smtClean="0">
                <a:solidFill>
                  <a:schemeClr val="tx1"/>
                </a:solidFill>
              </a:rPr>
              <a:t>Gabriella Johansson, Sambib, Lunds universitet</a:t>
            </a:r>
          </a:p>
          <a:p>
            <a:pPr eaLnBrk="1" hangingPunct="1"/>
            <a:r>
              <a:rPr lang="sv-SE" altLang="sv-SE" sz="2000" dirty="0" smtClean="0">
                <a:solidFill>
                  <a:schemeClr val="tx1"/>
                </a:solidFill>
              </a:rPr>
              <a:t>Charlotta Höckerfors, Göteborgs UB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62" y="5373216"/>
            <a:ext cx="19462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8640"/>
            <a:ext cx="1728192" cy="2248981"/>
          </a:xfrm>
          <a:prstGeom prst="rect">
            <a:avLst/>
          </a:prstGeom>
        </p:spPr>
      </p:pic>
      <p:pic>
        <p:nvPicPr>
          <p:cNvPr id="1026" name="Picture 2" descr="C:\Users\xhocch\Downloads\LO_UB_cen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16128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Göteborg </a:t>
            </a:r>
            <a:r>
              <a:rPr lang="sv-SE" altLang="sv-SE" b="1" dirty="0"/>
              <a:t>– så fortsatte 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Tidpunkt på terminen</a:t>
            </a:r>
          </a:p>
          <a:p>
            <a:r>
              <a:rPr lang="sv-SE" dirty="0" smtClean="0"/>
              <a:t>We love fika!</a:t>
            </a:r>
          </a:p>
          <a:p>
            <a:r>
              <a:rPr lang="sv-SE" dirty="0" smtClean="0"/>
              <a:t>Öppet hus-aktiviteter</a:t>
            </a:r>
          </a:p>
          <a:p>
            <a:r>
              <a:rPr lang="sv-SE" dirty="0" smtClean="0"/>
              <a:t>Frågor om teknik, registrering, nyheter, programportalen, appar, hantering av program</a:t>
            </a:r>
          </a:p>
          <a:p>
            <a:r>
              <a:rPr lang="sv-SE" dirty="0" smtClean="0"/>
              <a:t>Servicecenter 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6146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17232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Lund – nuläget, ht 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Man lär sig av sina misstag…</a:t>
            </a:r>
          </a:p>
          <a:p>
            <a:r>
              <a:rPr lang="sv-SE" dirty="0" smtClean="0"/>
              <a:t>Vad är viktigt?</a:t>
            </a:r>
          </a:p>
          <a:p>
            <a:pPr lvl="1"/>
            <a:r>
              <a:rPr lang="sv-SE" sz="2000" dirty="0" smtClean="0"/>
              <a:t>Tidig planering</a:t>
            </a:r>
          </a:p>
          <a:p>
            <a:pPr lvl="1"/>
            <a:r>
              <a:rPr lang="sv-SE" sz="2000" dirty="0" smtClean="0"/>
              <a:t>Marknadsföring</a:t>
            </a:r>
          </a:p>
          <a:p>
            <a:pPr lvl="1"/>
            <a:r>
              <a:rPr lang="sv-SE" sz="2000" dirty="0" smtClean="0"/>
              <a:t>Lokal, fika?</a:t>
            </a:r>
          </a:p>
          <a:p>
            <a:r>
              <a:rPr lang="sv-SE" dirty="0" smtClean="0"/>
              <a:t>Eller behövs inte detta längre?</a:t>
            </a:r>
          </a:p>
          <a:p>
            <a:r>
              <a:rPr lang="sv-SE" dirty="0" smtClean="0"/>
              <a:t>Byta namn – till vad?</a:t>
            </a:r>
          </a:p>
          <a:p>
            <a:r>
              <a:rPr lang="sv-SE" dirty="0"/>
              <a:t>Omstart!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41349"/>
            <a:ext cx="1908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9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Göteborg </a:t>
            </a:r>
            <a:r>
              <a:rPr lang="sv-SE" altLang="sv-SE" b="1"/>
              <a:t>– </a:t>
            </a:r>
            <a:r>
              <a:rPr lang="sv-SE" altLang="sv-SE" b="1" smtClean="0"/>
              <a:t>nuläget</a:t>
            </a:r>
            <a:r>
              <a:rPr lang="sv-SE" altLang="sv-SE" b="1" dirty="0"/>
              <a:t>, ht 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6 genomförda </a:t>
            </a:r>
          </a:p>
          <a:p>
            <a:r>
              <a:rPr lang="sv-SE" dirty="0" smtClean="0"/>
              <a:t>Marknadsföring viktigt – når nyckelpersoner</a:t>
            </a:r>
          </a:p>
          <a:p>
            <a:r>
              <a:rPr lang="sv-SE" dirty="0" smtClean="0"/>
              <a:t>Gärna långa drop-in pass</a:t>
            </a:r>
          </a:p>
          <a:p>
            <a:r>
              <a:rPr lang="sv-SE" dirty="0" smtClean="0"/>
              <a:t>Personalens kompetensutveckling</a:t>
            </a:r>
          </a:p>
          <a:p>
            <a:r>
              <a:rPr lang="sv-SE" dirty="0" smtClean="0"/>
              <a:t>Tydliggör tendenser</a:t>
            </a:r>
            <a:endParaRPr lang="sv-SE" dirty="0"/>
          </a:p>
        </p:txBody>
      </p:sp>
      <p:pic>
        <p:nvPicPr>
          <p:cNvPr id="7170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589240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4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Tack, MTM!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Referensgruppen</a:t>
            </a:r>
          </a:p>
          <a:p>
            <a:r>
              <a:rPr lang="sv-SE" dirty="0" smtClean="0"/>
              <a:t>ETT konto för studenter</a:t>
            </a:r>
          </a:p>
          <a:p>
            <a:r>
              <a:rPr lang="sv-SE" dirty="0" smtClean="0"/>
              <a:t>Legimus</a:t>
            </a:r>
          </a:p>
          <a:p>
            <a:r>
              <a:rPr lang="sv-SE" dirty="0" smtClean="0"/>
              <a:t>Förproduktion</a:t>
            </a:r>
          </a:p>
          <a:p>
            <a:r>
              <a:rPr lang="sv-SE" dirty="0" smtClean="0"/>
              <a:t>Bra instruktioner och support</a:t>
            </a:r>
          </a:p>
          <a:p>
            <a:pPr marL="0" indent="0" algn="ctr">
              <a:buNone/>
            </a:pPr>
            <a:endParaRPr lang="sv-SE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57192"/>
            <a:ext cx="1908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26527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5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oss!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600" dirty="0" smtClean="0"/>
              <a:t>Charlotta Höckerfors				Gabriella Johansson</a:t>
            </a:r>
          </a:p>
          <a:p>
            <a:pPr marL="0" indent="0">
              <a:buNone/>
            </a:pPr>
            <a:r>
              <a:rPr lang="sv-SE" sz="1600" dirty="0" smtClean="0"/>
              <a:t>Göteborgs universitetsbibliotek			Samhällsvetenskapliga fakultetens </a:t>
            </a:r>
          </a:p>
          <a:p>
            <a:pPr marL="0" indent="0">
              <a:buNone/>
            </a:pPr>
            <a:r>
              <a:rPr lang="sv-SE" sz="1600" dirty="0" smtClean="0"/>
              <a:t>Ekonomiska biblioteket			bibliotek, Lunds universitet</a:t>
            </a:r>
          </a:p>
          <a:p>
            <a:pPr marL="0" indent="0">
              <a:buNone/>
            </a:pPr>
            <a:r>
              <a:rPr lang="sv-SE" sz="1600" dirty="0" smtClean="0"/>
              <a:t>031 – 786 13 54				046 – 222 09 95</a:t>
            </a:r>
          </a:p>
          <a:p>
            <a:pPr marL="0" indent="0">
              <a:buNone/>
            </a:pPr>
            <a:r>
              <a:rPr lang="sv-SE" sz="1600" dirty="0" smtClean="0">
                <a:hlinkClick r:id="rId2"/>
              </a:rPr>
              <a:t>Charlotta.hockerfors@ub.gu.se</a:t>
            </a:r>
            <a:r>
              <a:rPr lang="sv-SE" sz="1600" dirty="0"/>
              <a:t>			</a:t>
            </a:r>
            <a:r>
              <a:rPr lang="sv-SE" sz="1600" dirty="0" smtClean="0">
                <a:hlinkClick r:id="rId3"/>
              </a:rPr>
              <a:t>Gabriella.johansson@sambib.lu.se</a:t>
            </a:r>
            <a:endParaRPr lang="sv-SE" sz="1600" dirty="0" smtClean="0"/>
          </a:p>
          <a:p>
            <a:pPr marL="0" indent="0">
              <a:buNone/>
            </a:pPr>
            <a:endParaRPr lang="sv-SE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9833"/>
            <a:ext cx="1908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xhocch\Downloads\LO_UB_cen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sv-SE" b="1" dirty="0" smtClean="0"/>
              <a:t>Lund – Läs- och skrivstöd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sv-SE" altLang="sv-SE" sz="2100" dirty="0" smtClean="0"/>
          </a:p>
          <a:p>
            <a:pPr eaLnBrk="1" hangingPunct="1">
              <a:lnSpc>
                <a:spcPct val="80000"/>
              </a:lnSpc>
            </a:pPr>
            <a:endParaRPr lang="sv-SE" altLang="sv-SE" sz="2100" dirty="0" smtClean="0"/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Ca 30 bibliotek i nätverk, 3 campus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Minst en kontaktbibliotekarie per fakultet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Anpassade datorer på några bibliotek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Gemensam arbetsgrupp för tillgänglighet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/>
              <a:t>3</a:t>
            </a:r>
            <a:r>
              <a:rPr lang="sv-SE" altLang="sv-SE" dirty="0" smtClean="0"/>
              <a:t> samordnare </a:t>
            </a:r>
          </a:p>
          <a:p>
            <a:pPr eaLnBrk="1" hangingPunct="1">
              <a:lnSpc>
                <a:spcPct val="80000"/>
              </a:lnSpc>
            </a:pPr>
            <a:r>
              <a:rPr lang="sv-SE" altLang="sv-SE" dirty="0" smtClean="0"/>
              <a:t>Ca 47 000 studenter</a:t>
            </a:r>
            <a:r>
              <a:rPr lang="sv-SE" altLang="sv-SE" sz="2400" dirty="0" smtClean="0"/>
              <a:t/>
            </a:r>
            <a:br>
              <a:rPr lang="sv-SE" altLang="sv-SE" sz="2400" dirty="0" smtClean="0"/>
            </a:br>
            <a:endParaRPr lang="sv-SE" altLang="sv-SE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sv-SE" altLang="sv-SE" sz="2400" dirty="0" smtClean="0"/>
              <a:t/>
            </a:r>
            <a:br>
              <a:rPr lang="sv-SE" altLang="sv-SE" sz="2400" dirty="0" smtClean="0"/>
            </a:br>
            <a:endParaRPr lang="sv-SE" altLang="sv-SE" sz="2400" dirty="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5300663"/>
            <a:ext cx="19462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Lund - bakgrund</a:t>
            </a:r>
            <a:endParaRPr lang="sv-SE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01208"/>
            <a:ext cx="1909398" cy="12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827584" y="1556792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/>
              <a:t>U</a:t>
            </a:r>
            <a:r>
              <a:rPr lang="sv-SE" sz="3200" dirty="0" smtClean="0"/>
              <a:t>tbildningar om datorprogram och hjälpmedel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Samordnarna kontaktar biblioteken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Service närmare studenterna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Talböcker</a:t>
            </a:r>
            <a:r>
              <a:rPr lang="sv-SE" sz="3200" dirty="0"/>
              <a:t> </a:t>
            </a:r>
            <a:r>
              <a:rPr lang="sv-SE" sz="3200" dirty="0" smtClean="0"/>
              <a:t>– introduktion, men sen?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Projekt Student direkt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Behov av att sprida information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1509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Göteborg – Läs- och skrivstöd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958011"/>
          </a:xfrm>
        </p:spPr>
        <p:txBody>
          <a:bodyPr/>
          <a:lstStyle/>
          <a:p>
            <a:r>
              <a:rPr lang="sv-SE" dirty="0" smtClean="0"/>
              <a:t>9 bibliotek och 2 studietorg - ”ett UB”</a:t>
            </a:r>
          </a:p>
          <a:p>
            <a:r>
              <a:rPr lang="sv-SE" dirty="0" smtClean="0"/>
              <a:t>Av de 5 största biblioteken har 4 Lässtudio – en 5:e är på gång</a:t>
            </a:r>
          </a:p>
          <a:p>
            <a:r>
              <a:rPr lang="sv-SE" dirty="0" smtClean="0"/>
              <a:t>Arbetsgruppen för Läs- och skrivstöd </a:t>
            </a:r>
          </a:p>
          <a:p>
            <a:r>
              <a:rPr lang="sv-SE" dirty="0" smtClean="0"/>
              <a:t>Samarbete med Chalmers bibliotek – gemensam programportal</a:t>
            </a:r>
          </a:p>
          <a:p>
            <a:r>
              <a:rPr lang="sv-SE" dirty="0" smtClean="0"/>
              <a:t>1 samordnare</a:t>
            </a:r>
          </a:p>
          <a:p>
            <a:r>
              <a:rPr lang="sv-SE" dirty="0" smtClean="0"/>
              <a:t>37 000 studenter</a:t>
            </a:r>
          </a:p>
        </p:txBody>
      </p:sp>
      <p:pic>
        <p:nvPicPr>
          <p:cNvPr id="2050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13" y="5517232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Göteborg </a:t>
            </a:r>
            <a:r>
              <a:rPr lang="sv-SE" altLang="sv-SE" b="1" dirty="0"/>
              <a:t>- 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sv-SE" dirty="0"/>
              <a:t>Projekt för ökad tillgänglighet 2006 – biblioteken övertar ansvaret för studenternas litteratur och tekniken för att läsa</a:t>
            </a:r>
          </a:p>
          <a:p>
            <a:r>
              <a:rPr lang="sv-SE" dirty="0" smtClean="0"/>
              <a:t>Från projekt till verksamhet - ingår </a:t>
            </a:r>
            <a:r>
              <a:rPr lang="sv-SE" dirty="0"/>
              <a:t>nu i ordinarie budget</a:t>
            </a:r>
          </a:p>
          <a:p>
            <a:r>
              <a:rPr lang="sv-SE" dirty="0" smtClean="0"/>
              <a:t>Personliga introduktionssamtal med studenterna – teknik, behov, Egen nedladdning</a:t>
            </a:r>
            <a:endParaRPr lang="sv-SE" dirty="0"/>
          </a:p>
        </p:txBody>
      </p:sp>
      <p:pic>
        <p:nvPicPr>
          <p:cNvPr id="3074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589240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9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Lund – hur vi började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sv-SE" dirty="0" smtClean="0"/>
              <a:t>”Talboksverkstad” på olika bibliotek under samma vecka</a:t>
            </a:r>
          </a:p>
          <a:p>
            <a:r>
              <a:rPr lang="sv-SE" dirty="0" smtClean="0"/>
              <a:t>Marknadsföring </a:t>
            </a:r>
          </a:p>
          <a:p>
            <a:pPr lvl="1"/>
            <a:r>
              <a:rPr lang="sv-SE" sz="2000" dirty="0" smtClean="0"/>
              <a:t>Affischer, flyers, puffar på hemsidor</a:t>
            </a:r>
          </a:p>
          <a:p>
            <a:pPr lvl="1"/>
            <a:r>
              <a:rPr lang="sv-SE" sz="2000" dirty="0" smtClean="0"/>
              <a:t>Info till samordnare och studievägledare</a:t>
            </a:r>
          </a:p>
          <a:p>
            <a:pPr lvl="1"/>
            <a:r>
              <a:rPr lang="sv-SE" sz="2000" dirty="0" smtClean="0"/>
              <a:t>Mail till ALLA studenter</a:t>
            </a:r>
            <a:endParaRPr lang="sv-SE" sz="2000" dirty="0"/>
          </a:p>
          <a:p>
            <a:r>
              <a:rPr lang="sv-SE" dirty="0" smtClean="0"/>
              <a:t>Minst två bibliotekarier, infomaterial, datorer och </a:t>
            </a:r>
            <a:r>
              <a:rPr lang="sv-SE" dirty="0" err="1" smtClean="0"/>
              <a:t>daisyspelare</a:t>
            </a:r>
            <a:r>
              <a:rPr lang="sv-SE" dirty="0" smtClean="0"/>
              <a:t>, fika</a:t>
            </a:r>
          </a:p>
          <a:p>
            <a:r>
              <a:rPr lang="sv-SE" dirty="0" smtClean="0"/>
              <a:t>Kompetensutveckling för oss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08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1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4000" b="1" dirty="0" smtClean="0"/>
              <a:t>Göteborg – hur vi började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Inspirerades av Lund</a:t>
            </a:r>
          </a:p>
          <a:p>
            <a:r>
              <a:rPr lang="sv-SE" dirty="0" smtClean="0"/>
              <a:t>TPB:s studiedag 2011 </a:t>
            </a:r>
            <a:r>
              <a:rPr lang="sv-SE" i="1" dirty="0"/>
              <a:t>Talböcker, talsyntes och olika sätt att </a:t>
            </a:r>
            <a:r>
              <a:rPr lang="sv-SE" i="1" dirty="0" smtClean="0"/>
              <a:t>läsa</a:t>
            </a:r>
          </a:p>
          <a:p>
            <a:r>
              <a:rPr lang="sv-SE" dirty="0" smtClean="0"/>
              <a:t>Utöka servicen till studenterna</a:t>
            </a:r>
          </a:p>
          <a:p>
            <a:r>
              <a:rPr lang="sv-SE" dirty="0" smtClean="0"/>
              <a:t>Önskemål från studenter</a:t>
            </a:r>
          </a:p>
          <a:p>
            <a:r>
              <a:rPr lang="sv-SE" dirty="0" smtClean="0"/>
              <a:t>Lyfta fram vår service – både mot studenter och personal på universitetet</a:t>
            </a:r>
            <a:endParaRPr lang="sv-SE" dirty="0"/>
          </a:p>
        </p:txBody>
      </p:sp>
      <p:pic>
        <p:nvPicPr>
          <p:cNvPr id="4098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5589240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/>
              <a:t>Göteborg – </a:t>
            </a:r>
            <a:r>
              <a:rPr lang="sv-SE" altLang="sv-SE" b="1" dirty="0" smtClean="0"/>
              <a:t>första drop-in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Kommunikationsplan togs fram i samarbete med UB:s informatör</a:t>
            </a:r>
          </a:p>
          <a:p>
            <a:r>
              <a:rPr lang="sv-SE" dirty="0" smtClean="0"/>
              <a:t>Höstterminen 2011 - Drop-in på alla bibliotek som hade Lässtudio </a:t>
            </a:r>
          </a:p>
          <a:p>
            <a:r>
              <a:rPr lang="sv-SE" dirty="0" smtClean="0"/>
              <a:t>Minst två bibliotekarier på plats, samt tekniker stand-by</a:t>
            </a:r>
          </a:p>
          <a:p>
            <a:r>
              <a:rPr lang="sv-SE" dirty="0" smtClean="0"/>
              <a:t>Informationsmaterial, Mac, PC, olika spelare</a:t>
            </a:r>
            <a:endParaRPr lang="sv-SE" dirty="0"/>
          </a:p>
        </p:txBody>
      </p:sp>
      <p:pic>
        <p:nvPicPr>
          <p:cNvPr id="5122" name="Picture 2" descr="C:\Users\xhocch\Downloads\LO_UB_cen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89240"/>
            <a:ext cx="2651760" cy="9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 smtClean="0"/>
              <a:t>Lund – så fortsatte 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Genomgång av regler, nedladdning och läsprogram</a:t>
            </a:r>
          </a:p>
          <a:p>
            <a:r>
              <a:rPr lang="sv-SE" dirty="0" smtClean="0"/>
              <a:t>Frågor om teknik, talsyntes, </a:t>
            </a:r>
            <a:r>
              <a:rPr lang="sv-SE" dirty="0" err="1" smtClean="0"/>
              <a:t>appar</a:t>
            </a:r>
            <a:r>
              <a:rPr lang="sv-SE" dirty="0" smtClean="0"/>
              <a:t>, annat stöd</a:t>
            </a:r>
            <a:endParaRPr lang="sv-SE" dirty="0"/>
          </a:p>
          <a:p>
            <a:r>
              <a:rPr lang="sv-SE" dirty="0" smtClean="0"/>
              <a:t>Studenter delade med sig</a:t>
            </a:r>
          </a:p>
          <a:p>
            <a:r>
              <a:rPr lang="sv-SE" dirty="0" smtClean="0"/>
              <a:t>Registrering på plats</a:t>
            </a:r>
          </a:p>
          <a:p>
            <a:r>
              <a:rPr lang="sv-SE" dirty="0" smtClean="0"/>
              <a:t>Hänvisning vidare</a:t>
            </a:r>
          </a:p>
          <a:p>
            <a:r>
              <a:rPr lang="sv-SE" dirty="0"/>
              <a:t>Val av lokal och tidpunkt påverkade deltagandet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08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9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1244</TotalTime>
  <Words>441</Words>
  <Application>Microsoft Office PowerPoint</Application>
  <PresentationFormat>Bildspel på skärmen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Dropin-verkstad om talböcker, erfarenheter från Göteborgs och Lunds universitet</vt:lpstr>
      <vt:lpstr>Lund – Läs- och skrivstöd</vt:lpstr>
      <vt:lpstr>Lund - bakgrund</vt:lpstr>
      <vt:lpstr>Göteborg – Läs- och skrivstöd</vt:lpstr>
      <vt:lpstr>Göteborg - bakgrund</vt:lpstr>
      <vt:lpstr>Lund – hur vi började</vt:lpstr>
      <vt:lpstr>Göteborg – hur vi började</vt:lpstr>
      <vt:lpstr>Göteborg – första drop-in</vt:lpstr>
      <vt:lpstr>Lund – så fortsatte det</vt:lpstr>
      <vt:lpstr>Göteborg – så fortsatte det</vt:lpstr>
      <vt:lpstr>Lund – nuläget, ht 2013</vt:lpstr>
      <vt:lpstr>Göteborg – nuläget, ht 2013</vt:lpstr>
      <vt:lpstr>Tack, MTM! </vt:lpstr>
      <vt:lpstr>Tack för oss!</vt:lpstr>
    </vt:vector>
  </TitlesOfParts>
  <Company>Medicinska fakulteten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Talboksverkstad  vid Lunds universitet</dc:title>
  <dc:creator>Charlotta Höckerfors</dc:creator>
  <cp:lastModifiedBy>Anna-Lena Andersson</cp:lastModifiedBy>
  <cp:revision>75</cp:revision>
  <cp:lastPrinted>2013-11-22T09:02:27Z</cp:lastPrinted>
  <dcterms:created xsi:type="dcterms:W3CDTF">2011-04-20T12:25:07Z</dcterms:created>
  <dcterms:modified xsi:type="dcterms:W3CDTF">2014-11-06T14:40:45Z</dcterms:modified>
</cp:coreProperties>
</file>