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12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7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228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01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06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87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403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6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89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69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0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FEAD80-4EDD-4C34-AD7B-688AFA706FA7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A2D146-95CC-4BDE-91AE-6775766D631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0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en-US" b="1" dirty="0" smtClean="0"/>
              <a:t>The </a:t>
            </a:r>
            <a:r>
              <a:rPr lang="en-US" b="1" dirty="0"/>
              <a:t>making of the reading citizen: Public debate and policy 1945-2017 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Åse Hedemark, Anna Hampson Lundh &amp; Linnea Lindsköld</a:t>
            </a:r>
          </a:p>
          <a:p>
            <a:r>
              <a:rPr lang="sv-SE" dirty="0" smtClean="0"/>
              <a:t>VR-finansierat projekt 2018-2020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33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och frågeställningar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reading citizen constructed across the three fields of public library, literature and educational policy and debate</a:t>
            </a:r>
            <a:r>
              <a:rPr lang="en-US" dirty="0" smtClean="0"/>
              <a:t>?</a:t>
            </a:r>
            <a:endParaRPr lang="sv-SE" dirty="0"/>
          </a:p>
          <a:p>
            <a:r>
              <a:rPr lang="en-US" dirty="0"/>
              <a:t>A. How are the subject positions of the Swedish reading citizen constructed in literature, public library, and educational policy and debate? </a:t>
            </a:r>
          </a:p>
          <a:p>
            <a:r>
              <a:rPr lang="en-US" dirty="0"/>
              <a:t>B. What type of reading is deemed desirable and undesirable in literature, public library, and educational policy and debate? </a:t>
            </a:r>
          </a:p>
          <a:p>
            <a:r>
              <a:rPr lang="en-US" dirty="0"/>
              <a:t>C. How is research and scientific evidence used for underpinning arguments in the debates and discussions?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10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Study </a:t>
            </a:r>
            <a:r>
              <a:rPr lang="en-US" i="1" dirty="0" smtClean="0"/>
              <a:t>1. </a:t>
            </a:r>
            <a:r>
              <a:rPr lang="en-US" i="1" dirty="0"/>
              <a:t>Public libraries and reading promotion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kinds of reading practices are constructed through reading promotion in public </a:t>
            </a:r>
            <a:r>
              <a:rPr lang="en-US" dirty="0" smtClean="0"/>
              <a:t>libraries? The </a:t>
            </a:r>
            <a:r>
              <a:rPr lang="en-US" dirty="0"/>
              <a:t>study concerns views on why, how and what the (becoming) reading citizen is supposed to read and the public library’s role as a facilitator in this process of governing. </a:t>
            </a:r>
            <a:endParaRPr lang="en-US" dirty="0" smtClean="0"/>
          </a:p>
          <a:p>
            <a:r>
              <a:rPr lang="en-US" dirty="0" smtClean="0"/>
              <a:t>Empirical material consists of SOU-inquiries </a:t>
            </a:r>
            <a:r>
              <a:rPr lang="en-US" dirty="0"/>
              <a:t>(</a:t>
            </a:r>
            <a:r>
              <a:rPr lang="en-US" dirty="0" err="1"/>
              <a:t>cf</a:t>
            </a:r>
            <a:r>
              <a:rPr lang="en-US" dirty="0"/>
              <a:t> SOU 1974:5, 2012:65), regulations and directives issued by the Ministry of Culture to different authorities such as The Swedish Arts </a:t>
            </a:r>
            <a:r>
              <a:rPr lang="en-US" dirty="0" smtClean="0"/>
              <a:t>Council. Texts </a:t>
            </a:r>
            <a:r>
              <a:rPr lang="en-US" dirty="0"/>
              <a:t>produced in professional magazines, newspapers, application texts, investigations and other policy texts where reading promotion is debated and discussed.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66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213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 The making of the reading citizen: Public debate and policy 1945-2017 </vt:lpstr>
      <vt:lpstr>Syfte och frågeställningar</vt:lpstr>
      <vt:lpstr>Study 1. Public libraries and reading promotion 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Åse Hedemark</dc:creator>
  <cp:lastModifiedBy>Åse Hedemark</cp:lastModifiedBy>
  <cp:revision>4</cp:revision>
  <dcterms:created xsi:type="dcterms:W3CDTF">2018-01-10T13:19:27Z</dcterms:created>
  <dcterms:modified xsi:type="dcterms:W3CDTF">2018-01-10T13:55:37Z</dcterms:modified>
</cp:coreProperties>
</file>