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66" r:id="rId5"/>
    <p:sldId id="267" r:id="rId6"/>
    <p:sldId id="375" r:id="rId7"/>
    <p:sldId id="285" r:id="rId8"/>
    <p:sldId id="291" r:id="rId9"/>
    <p:sldId id="294" r:id="rId10"/>
    <p:sldId id="378" r:id="rId11"/>
    <p:sldId id="379" r:id="rId1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4398"/>
    <a:srgbClr val="B76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25254-F256-4E15-9543-BEC391CF674F}" v="33" dt="2020-10-27T19:11:30.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72571" autoAdjust="0"/>
  </p:normalViewPr>
  <p:slideViewPr>
    <p:cSldViewPr snapToGrid="0">
      <p:cViewPr varScale="1">
        <p:scale>
          <a:sx n="72" d="100"/>
          <a:sy n="72" d="100"/>
        </p:scale>
        <p:origin x="1704" y="5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Nord" userId="762b71a5-6d26-45df-92e2-54be93395e00" providerId="ADAL" clId="{50425254-F256-4E15-9543-BEC391CF674F}"/>
    <pc:docChg chg="undo custSel addSld delSld modSld sldOrd">
      <pc:chgData name="Kristin Nord" userId="762b71a5-6d26-45df-92e2-54be93395e00" providerId="ADAL" clId="{50425254-F256-4E15-9543-BEC391CF674F}" dt="2020-10-27T19:31:44.650" v="8867" actId="27636"/>
      <pc:docMkLst>
        <pc:docMk/>
      </pc:docMkLst>
      <pc:sldChg chg="delSp modSp">
        <pc:chgData name="Kristin Nord" userId="762b71a5-6d26-45df-92e2-54be93395e00" providerId="ADAL" clId="{50425254-F256-4E15-9543-BEC391CF674F}" dt="2020-10-27T18:10:30.323" v="3514"/>
        <pc:sldMkLst>
          <pc:docMk/>
          <pc:sldMk cId="4135994454" sldId="267"/>
        </pc:sldMkLst>
        <pc:spChg chg="mod">
          <ac:chgData name="Kristin Nord" userId="762b71a5-6d26-45df-92e2-54be93395e00" providerId="ADAL" clId="{50425254-F256-4E15-9543-BEC391CF674F}" dt="2020-10-27T18:10:29.225" v="3512" actId="20577"/>
          <ac:spMkLst>
            <pc:docMk/>
            <pc:sldMk cId="4135994454" sldId="267"/>
            <ac:spMk id="3" creationId="{00000000-0000-0000-0000-000000000000}"/>
          </ac:spMkLst>
        </pc:spChg>
        <pc:spChg chg="del mod">
          <ac:chgData name="Kristin Nord" userId="762b71a5-6d26-45df-92e2-54be93395e00" providerId="ADAL" clId="{50425254-F256-4E15-9543-BEC391CF674F}" dt="2020-10-27T18:10:30.323" v="3514"/>
          <ac:spMkLst>
            <pc:docMk/>
            <pc:sldMk cId="4135994454" sldId="267"/>
            <ac:spMk id="7" creationId="{2C176B83-A0A5-45C1-A7EF-059DB609199B}"/>
          </ac:spMkLst>
        </pc:spChg>
      </pc:sldChg>
      <pc:sldChg chg="modNotesTx">
        <pc:chgData name="Kristin Nord" userId="762b71a5-6d26-45df-92e2-54be93395e00" providerId="ADAL" clId="{50425254-F256-4E15-9543-BEC391CF674F}" dt="2020-10-27T19:20:07.980" v="7751" actId="20577"/>
        <pc:sldMkLst>
          <pc:docMk/>
          <pc:sldMk cId="333408273" sldId="285"/>
        </pc:sldMkLst>
      </pc:sldChg>
      <pc:sldChg chg="modSp modNotesTx">
        <pc:chgData name="Kristin Nord" userId="762b71a5-6d26-45df-92e2-54be93395e00" providerId="ADAL" clId="{50425254-F256-4E15-9543-BEC391CF674F}" dt="2020-10-27T19:20:59.819" v="7810" actId="20577"/>
        <pc:sldMkLst>
          <pc:docMk/>
          <pc:sldMk cId="1913087552" sldId="291"/>
        </pc:sldMkLst>
        <pc:spChg chg="mod">
          <ac:chgData name="Kristin Nord" userId="762b71a5-6d26-45df-92e2-54be93395e00" providerId="ADAL" clId="{50425254-F256-4E15-9543-BEC391CF674F}" dt="2020-10-27T18:11:24.397" v="3533" actId="20577"/>
          <ac:spMkLst>
            <pc:docMk/>
            <pc:sldMk cId="1913087552" sldId="291"/>
            <ac:spMk id="4" creationId="{8F685D2C-E7BF-4B50-9A69-73C49B52AE6A}"/>
          </ac:spMkLst>
        </pc:spChg>
      </pc:sldChg>
      <pc:sldChg chg="del">
        <pc:chgData name="Kristin Nord" userId="762b71a5-6d26-45df-92e2-54be93395e00" providerId="ADAL" clId="{50425254-F256-4E15-9543-BEC391CF674F}" dt="2020-10-27T16:20:03.338" v="664" actId="2696"/>
        <pc:sldMkLst>
          <pc:docMk/>
          <pc:sldMk cId="2578451274" sldId="292"/>
        </pc:sldMkLst>
      </pc:sldChg>
      <pc:sldChg chg="modSp del">
        <pc:chgData name="Kristin Nord" userId="762b71a5-6d26-45df-92e2-54be93395e00" providerId="ADAL" clId="{50425254-F256-4E15-9543-BEC391CF674F}" dt="2020-10-27T18:37:16.193" v="6169" actId="2696"/>
        <pc:sldMkLst>
          <pc:docMk/>
          <pc:sldMk cId="1165184615" sldId="293"/>
        </pc:sldMkLst>
        <pc:spChg chg="mod">
          <ac:chgData name="Kristin Nord" userId="762b71a5-6d26-45df-92e2-54be93395e00" providerId="ADAL" clId="{50425254-F256-4E15-9543-BEC391CF674F}" dt="2020-10-27T18:30:01.292" v="6113" actId="20577"/>
          <ac:spMkLst>
            <pc:docMk/>
            <pc:sldMk cId="1165184615" sldId="293"/>
            <ac:spMk id="2" creationId="{D11FC0ED-A8B7-4D46-9BEC-11FA128CF8F8}"/>
          </ac:spMkLst>
        </pc:spChg>
        <pc:spChg chg="mod">
          <ac:chgData name="Kristin Nord" userId="762b71a5-6d26-45df-92e2-54be93395e00" providerId="ADAL" clId="{50425254-F256-4E15-9543-BEC391CF674F}" dt="2020-10-27T18:30:19.519" v="6167" actId="20577"/>
          <ac:spMkLst>
            <pc:docMk/>
            <pc:sldMk cId="1165184615" sldId="293"/>
            <ac:spMk id="3" creationId="{3BC4AF81-7733-4028-AB8A-10DCCDB8E4F7}"/>
          </ac:spMkLst>
        </pc:spChg>
      </pc:sldChg>
      <pc:sldChg chg="addSp delSp modSp ord modNotesTx">
        <pc:chgData name="Kristin Nord" userId="762b71a5-6d26-45df-92e2-54be93395e00" providerId="ADAL" clId="{50425254-F256-4E15-9543-BEC391CF674F}" dt="2020-10-27T19:29:26.030" v="8677" actId="20577"/>
        <pc:sldMkLst>
          <pc:docMk/>
          <pc:sldMk cId="2266004459" sldId="294"/>
        </pc:sldMkLst>
        <pc:spChg chg="mod">
          <ac:chgData name="Kristin Nord" userId="762b71a5-6d26-45df-92e2-54be93395e00" providerId="ADAL" clId="{50425254-F256-4E15-9543-BEC391CF674F}" dt="2020-10-27T16:40:03.535" v="2945" actId="20577"/>
          <ac:spMkLst>
            <pc:docMk/>
            <pc:sldMk cId="2266004459" sldId="294"/>
            <ac:spMk id="2" creationId="{DB855D4D-E3CA-4E07-AD60-3BFDEEED01EF}"/>
          </ac:spMkLst>
        </pc:spChg>
        <pc:spChg chg="mod">
          <ac:chgData name="Kristin Nord" userId="762b71a5-6d26-45df-92e2-54be93395e00" providerId="ADAL" clId="{50425254-F256-4E15-9543-BEC391CF674F}" dt="2020-10-27T16:43:09.631" v="3324" actId="403"/>
          <ac:spMkLst>
            <pc:docMk/>
            <pc:sldMk cId="2266004459" sldId="294"/>
            <ac:spMk id="3" creationId="{79DBD1FC-FB59-49DB-BAD2-14117116E18A}"/>
          </ac:spMkLst>
        </pc:spChg>
        <pc:spChg chg="del mod">
          <ac:chgData name="Kristin Nord" userId="762b71a5-6d26-45df-92e2-54be93395e00" providerId="ADAL" clId="{50425254-F256-4E15-9543-BEC391CF674F}" dt="2020-10-27T16:43:00.804" v="3319" actId="931"/>
          <ac:spMkLst>
            <pc:docMk/>
            <pc:sldMk cId="2266004459" sldId="294"/>
            <ac:spMk id="4" creationId="{E623801B-8464-40E8-8617-9C4A4F263DAD}"/>
          </ac:spMkLst>
        </pc:spChg>
        <pc:picChg chg="add mod">
          <ac:chgData name="Kristin Nord" userId="762b71a5-6d26-45df-92e2-54be93395e00" providerId="ADAL" clId="{50425254-F256-4E15-9543-BEC391CF674F}" dt="2020-10-27T16:43:02.805" v="3321" actId="962"/>
          <ac:picMkLst>
            <pc:docMk/>
            <pc:sldMk cId="2266004459" sldId="294"/>
            <ac:picMk id="6" creationId="{98C1BC99-4AB9-4F24-99D5-1F8C434F1A98}"/>
          </ac:picMkLst>
        </pc:picChg>
      </pc:sldChg>
      <pc:sldChg chg="del">
        <pc:chgData name="Kristin Nord" userId="762b71a5-6d26-45df-92e2-54be93395e00" providerId="ADAL" clId="{50425254-F256-4E15-9543-BEC391CF674F}" dt="2020-10-27T18:18:49.860" v="4963" actId="2696"/>
        <pc:sldMkLst>
          <pc:docMk/>
          <pc:sldMk cId="3537392734" sldId="295"/>
        </pc:sldMkLst>
      </pc:sldChg>
      <pc:sldChg chg="del">
        <pc:chgData name="Kristin Nord" userId="762b71a5-6d26-45df-92e2-54be93395e00" providerId="ADAL" clId="{50425254-F256-4E15-9543-BEC391CF674F}" dt="2020-10-27T18:18:49.117" v="4962" actId="2696"/>
        <pc:sldMkLst>
          <pc:docMk/>
          <pc:sldMk cId="669505818" sldId="297"/>
        </pc:sldMkLst>
      </pc:sldChg>
      <pc:sldChg chg="del">
        <pc:chgData name="Kristin Nord" userId="762b71a5-6d26-45df-92e2-54be93395e00" providerId="ADAL" clId="{50425254-F256-4E15-9543-BEC391CF674F}" dt="2020-10-27T18:18:47.070" v="4961" actId="2696"/>
        <pc:sldMkLst>
          <pc:docMk/>
          <pc:sldMk cId="29610219" sldId="298"/>
        </pc:sldMkLst>
      </pc:sldChg>
      <pc:sldChg chg="del">
        <pc:chgData name="Kristin Nord" userId="762b71a5-6d26-45df-92e2-54be93395e00" providerId="ADAL" clId="{50425254-F256-4E15-9543-BEC391CF674F}" dt="2020-10-27T18:18:50.600" v="4964" actId="2696"/>
        <pc:sldMkLst>
          <pc:docMk/>
          <pc:sldMk cId="1274373996" sldId="299"/>
        </pc:sldMkLst>
      </pc:sldChg>
      <pc:sldChg chg="add del ord modNotesTx">
        <pc:chgData name="Kristin Nord" userId="762b71a5-6d26-45df-92e2-54be93395e00" providerId="ADAL" clId="{50425254-F256-4E15-9543-BEC391CF674F}" dt="2020-10-27T18:09:36.598" v="3476" actId="2696"/>
        <pc:sldMkLst>
          <pc:docMk/>
          <pc:sldMk cId="1860910653" sldId="373"/>
        </pc:sldMkLst>
      </pc:sldChg>
      <pc:sldChg chg="modNotesTx">
        <pc:chgData name="Kristin Nord" userId="762b71a5-6d26-45df-92e2-54be93395e00" providerId="ADAL" clId="{50425254-F256-4E15-9543-BEC391CF674F}" dt="2020-10-27T18:48:57.289" v="6261" actId="20577"/>
        <pc:sldMkLst>
          <pc:docMk/>
          <pc:sldMk cId="3427528480" sldId="375"/>
        </pc:sldMkLst>
      </pc:sldChg>
      <pc:sldChg chg="modSp add ord modNotesTx">
        <pc:chgData name="Kristin Nord" userId="762b71a5-6d26-45df-92e2-54be93395e00" providerId="ADAL" clId="{50425254-F256-4E15-9543-BEC391CF674F}" dt="2020-10-27T19:31:33.831" v="8861" actId="20577"/>
        <pc:sldMkLst>
          <pc:docMk/>
          <pc:sldMk cId="4037319866" sldId="378"/>
        </pc:sldMkLst>
        <pc:spChg chg="mod">
          <ac:chgData name="Kristin Nord" userId="762b71a5-6d26-45df-92e2-54be93395e00" providerId="ADAL" clId="{50425254-F256-4E15-9543-BEC391CF674F}" dt="2020-10-27T16:36:25.424" v="2279" actId="20577"/>
          <ac:spMkLst>
            <pc:docMk/>
            <pc:sldMk cId="4037319866" sldId="378"/>
            <ac:spMk id="14" creationId="{F0DDD43E-748D-4F0F-A9DC-861E75D216F2}"/>
          </ac:spMkLst>
        </pc:spChg>
        <pc:spChg chg="mod">
          <ac:chgData name="Kristin Nord" userId="762b71a5-6d26-45df-92e2-54be93395e00" providerId="ADAL" clId="{50425254-F256-4E15-9543-BEC391CF674F}" dt="2020-10-27T19:25:50.245" v="8160" actId="20577"/>
          <ac:spMkLst>
            <pc:docMk/>
            <pc:sldMk cId="4037319866" sldId="378"/>
            <ac:spMk id="16" creationId="{D79B54D7-A6EA-4790-9A39-9B1D80B16207}"/>
          </ac:spMkLst>
        </pc:spChg>
      </pc:sldChg>
      <pc:sldChg chg="addSp delSp modSp add modNotesTx">
        <pc:chgData name="Kristin Nord" userId="762b71a5-6d26-45df-92e2-54be93395e00" providerId="ADAL" clId="{50425254-F256-4E15-9543-BEC391CF674F}" dt="2020-10-27T19:31:44.650" v="8867" actId="27636"/>
        <pc:sldMkLst>
          <pc:docMk/>
          <pc:sldMk cId="2685754606" sldId="379"/>
        </pc:sldMkLst>
        <pc:spChg chg="mod">
          <ac:chgData name="Kristin Nord" userId="762b71a5-6d26-45df-92e2-54be93395e00" providerId="ADAL" clId="{50425254-F256-4E15-9543-BEC391CF674F}" dt="2020-10-27T19:31:44.650" v="8867" actId="27636"/>
          <ac:spMkLst>
            <pc:docMk/>
            <pc:sldMk cId="2685754606" sldId="379"/>
            <ac:spMk id="2" creationId="{D11FC0ED-A8B7-4D46-9BEC-11FA128CF8F8}"/>
          </ac:spMkLst>
        </pc:spChg>
        <pc:spChg chg="mod">
          <ac:chgData name="Kristin Nord" userId="762b71a5-6d26-45df-92e2-54be93395e00" providerId="ADAL" clId="{50425254-F256-4E15-9543-BEC391CF674F}" dt="2020-10-27T19:04:22.295" v="6350"/>
          <ac:spMkLst>
            <pc:docMk/>
            <pc:sldMk cId="2685754606" sldId="379"/>
            <ac:spMk id="3" creationId="{3BC4AF81-7733-4028-AB8A-10DCCDB8E4F7}"/>
          </ac:spMkLst>
        </pc:spChg>
        <pc:spChg chg="add del mod">
          <ac:chgData name="Kristin Nord" userId="762b71a5-6d26-45df-92e2-54be93395e00" providerId="ADAL" clId="{50425254-F256-4E15-9543-BEC391CF674F}" dt="2020-10-27T19:02:09.135" v="6333" actId="931"/>
          <ac:spMkLst>
            <pc:docMk/>
            <pc:sldMk cId="2685754606" sldId="379"/>
            <ac:spMk id="5" creationId="{48C921FC-2BA4-4DAA-8C85-B79124DC9AEB}"/>
          </ac:spMkLst>
        </pc:spChg>
        <pc:spChg chg="add del mod">
          <ac:chgData name="Kristin Nord" userId="762b71a5-6d26-45df-92e2-54be93395e00" providerId="ADAL" clId="{50425254-F256-4E15-9543-BEC391CF674F}" dt="2020-10-27T19:03:17.418" v="6337" actId="931"/>
          <ac:spMkLst>
            <pc:docMk/>
            <pc:sldMk cId="2685754606" sldId="379"/>
            <ac:spMk id="9" creationId="{A7118D69-3FB8-47CA-86D3-046B29F19011}"/>
          </ac:spMkLst>
        </pc:spChg>
        <pc:spChg chg="add del mod">
          <ac:chgData name="Kristin Nord" userId="762b71a5-6d26-45df-92e2-54be93395e00" providerId="ADAL" clId="{50425254-F256-4E15-9543-BEC391CF674F}" dt="2020-10-27T19:08:01.709" v="6352" actId="931"/>
          <ac:spMkLst>
            <pc:docMk/>
            <pc:sldMk cId="2685754606" sldId="379"/>
            <ac:spMk id="14" creationId="{063FA3FB-E520-489F-B5E8-05867E1B8474}"/>
          </ac:spMkLst>
        </pc:spChg>
        <pc:spChg chg="add del mod">
          <ac:chgData name="Kristin Nord" userId="762b71a5-6d26-45df-92e2-54be93395e00" providerId="ADAL" clId="{50425254-F256-4E15-9543-BEC391CF674F}" dt="2020-10-27T19:11:30.423" v="6387" actId="931"/>
          <ac:spMkLst>
            <pc:docMk/>
            <pc:sldMk cId="2685754606" sldId="379"/>
            <ac:spMk id="18" creationId="{E3E82985-A438-480C-BB55-54E4E1A0015A}"/>
          </ac:spMkLst>
        </pc:spChg>
        <pc:graphicFrameChg chg="add del mod">
          <ac:chgData name="Kristin Nord" userId="762b71a5-6d26-45df-92e2-54be93395e00" providerId="ADAL" clId="{50425254-F256-4E15-9543-BEC391CF674F}" dt="2020-10-27T19:04:20.207" v="6346" actId="12084"/>
          <ac:graphicFrameMkLst>
            <pc:docMk/>
            <pc:sldMk cId="2685754606" sldId="379"/>
            <ac:graphicFrameMk id="12" creationId="{C94ED95F-42C9-48C5-88EB-B7E072C50B99}"/>
          </ac:graphicFrameMkLst>
        </pc:graphicFrameChg>
        <pc:picChg chg="add del mod">
          <ac:chgData name="Kristin Nord" userId="762b71a5-6d26-45df-92e2-54be93395e00" providerId="ADAL" clId="{50425254-F256-4E15-9543-BEC391CF674F}" dt="2020-10-27T19:02:54.522" v="6336" actId="478"/>
          <ac:picMkLst>
            <pc:docMk/>
            <pc:sldMk cId="2685754606" sldId="379"/>
            <ac:picMk id="7" creationId="{DBA092D7-EF4B-4E2A-9D41-FBBFD428DDE7}"/>
          </ac:picMkLst>
        </pc:picChg>
        <pc:picChg chg="add del mod">
          <ac:chgData name="Kristin Nord" userId="762b71a5-6d26-45df-92e2-54be93395e00" providerId="ADAL" clId="{50425254-F256-4E15-9543-BEC391CF674F}" dt="2020-10-27T19:04:25.741" v="6351" actId="478"/>
          <ac:picMkLst>
            <pc:docMk/>
            <pc:sldMk cId="2685754606" sldId="379"/>
            <ac:picMk id="11" creationId="{3AE2E0E1-CD00-4E43-BFFC-FBBBA744776F}"/>
          </ac:picMkLst>
        </pc:picChg>
        <pc:picChg chg="add del mod">
          <ac:chgData name="Kristin Nord" userId="762b71a5-6d26-45df-92e2-54be93395e00" providerId="ADAL" clId="{50425254-F256-4E15-9543-BEC391CF674F}" dt="2020-10-27T19:09:06.702" v="6355" actId="478"/>
          <ac:picMkLst>
            <pc:docMk/>
            <pc:sldMk cId="2685754606" sldId="379"/>
            <ac:picMk id="16" creationId="{9F183E51-7FCF-43C1-992B-11737FB14AE9}"/>
          </ac:picMkLst>
        </pc:picChg>
        <pc:picChg chg="add del mod">
          <ac:chgData name="Kristin Nord" userId="762b71a5-6d26-45df-92e2-54be93395e00" providerId="ADAL" clId="{50425254-F256-4E15-9543-BEC391CF674F}" dt="2020-10-27T19:09:42.774" v="6371"/>
          <ac:picMkLst>
            <pc:docMk/>
            <pc:sldMk cId="2685754606" sldId="379"/>
            <ac:picMk id="20" creationId="{348A2720-6FFF-48D6-A6CC-155AE3ED45C3}"/>
          </ac:picMkLst>
        </pc:picChg>
        <pc:picChg chg="add del mod">
          <ac:chgData name="Kristin Nord" userId="762b71a5-6d26-45df-92e2-54be93395e00" providerId="ADAL" clId="{50425254-F256-4E15-9543-BEC391CF674F}" dt="2020-10-27T19:10:15.841" v="6386" actId="931"/>
          <ac:picMkLst>
            <pc:docMk/>
            <pc:sldMk cId="2685754606" sldId="379"/>
            <ac:picMk id="21" creationId="{B47A1017-00B5-4425-924D-0BE1AA0E7C4F}"/>
          </ac:picMkLst>
        </pc:picChg>
        <pc:picChg chg="add mod">
          <ac:chgData name="Kristin Nord" userId="762b71a5-6d26-45df-92e2-54be93395e00" providerId="ADAL" clId="{50425254-F256-4E15-9543-BEC391CF674F}" dt="2020-10-27T19:11:33.120" v="6389" actId="962"/>
          <ac:picMkLst>
            <pc:docMk/>
            <pc:sldMk cId="2685754606" sldId="379"/>
            <ac:picMk id="23" creationId="{994A83E6-B3C3-462C-B701-CB5D5D8DFDAE}"/>
          </ac:picMkLst>
        </pc:picChg>
        <pc:picChg chg="del">
          <ac:chgData name="Kristin Nord" userId="762b71a5-6d26-45df-92e2-54be93395e00" providerId="ADAL" clId="{50425254-F256-4E15-9543-BEC391CF674F}" dt="2020-10-27T19:01:42.091" v="6332" actId="478"/>
          <ac:picMkLst>
            <pc:docMk/>
            <pc:sldMk cId="2685754606" sldId="379"/>
            <ac:picMk id="29" creationId="{34FBBC9D-E440-4291-B38F-66F78DF75A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000A9-C6D0-4D91-8B31-61C6FCAF0F57}" type="datetimeFigureOut">
              <a:rPr lang="sv-SE" smtClean="0"/>
              <a:t>2020-11-04</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20539-3EDC-4E11-9604-D707AA4985A9}" type="slidenum">
              <a:rPr lang="sv-SE" smtClean="0"/>
              <a:t>‹#›</a:t>
            </a:fld>
            <a:endParaRPr lang="sv-SE"/>
          </a:p>
        </p:txBody>
      </p:sp>
    </p:spTree>
    <p:extLst>
      <p:ext uri="{BB962C8B-B14F-4D97-AF65-F5344CB8AC3E}">
        <p14:creationId xmlns:p14="http://schemas.microsoft.com/office/powerpoint/2010/main" val="76218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Vad ska tillgänglighetsdirektivet då göra för nytta när det gäller litteraturen? Jo, det handlar om rätten att få tillgång till information på lika villkor som alla andra, som det står om i FN-konventionen om rättigheter för personer med funktionsnedsättning. </a:t>
            </a:r>
          </a:p>
          <a:p>
            <a:r>
              <a:rPr lang="sv-SE" sz="1200" kern="1200" dirty="0">
                <a:solidFill>
                  <a:schemeClr val="tx1"/>
                </a:solidFill>
                <a:effectLst/>
                <a:latin typeface="+mn-lt"/>
                <a:ea typeface="+mn-ea"/>
                <a:cs typeface="+mn-cs"/>
              </a:rPr>
              <a:t>Och så här såg det ut 2017, enligt organisationen The International Agency for the Prevention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Blindness</a:t>
            </a:r>
            <a:r>
              <a:rPr lang="sv-SE" sz="1200" kern="1200" dirty="0">
                <a:solidFill>
                  <a:schemeClr val="tx1"/>
                </a:solidFill>
                <a:effectLst/>
                <a:latin typeface="+mn-lt"/>
                <a:ea typeface="+mn-ea"/>
                <a:cs typeface="+mn-cs"/>
              </a:rPr>
              <a:t>. Bara tio procent av de böcker som gavs ut världen över ansågs finnas i tillgängliga format. </a:t>
            </a:r>
          </a:p>
          <a:p>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5"/>
          </p:nvPr>
        </p:nvSpPr>
        <p:spPr/>
        <p:txBody>
          <a:bodyPr/>
          <a:lstStyle/>
          <a:p>
            <a:fld id="{7B520539-3EDC-4E11-9604-D707AA4985A9}" type="slidenum">
              <a:rPr lang="sv-SE" smtClean="0"/>
              <a:t>3</a:t>
            </a:fld>
            <a:endParaRPr lang="sv-SE"/>
          </a:p>
        </p:txBody>
      </p:sp>
    </p:spTree>
    <p:extLst>
      <p:ext uri="{BB962C8B-B14F-4D97-AF65-F5344CB8AC3E}">
        <p14:creationId xmlns:p14="http://schemas.microsoft.com/office/powerpoint/2010/main" val="254930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mn-lt"/>
              </a:rPr>
              <a:t>Det här är intentionen bakom tillgänglighetsdirektivet när det gäller hur det ska bli bättre för EU-medborgare som har en funktionsnedsättning som gör det svårt eller omöjligt att få tillgång till litteratur: </a:t>
            </a:r>
            <a:r>
              <a:rPr lang="sv-SE" sz="1200" b="0" kern="1200" dirty="0">
                <a:solidFill>
                  <a:schemeClr val="tx1"/>
                </a:solidFill>
                <a:effectLst/>
                <a:latin typeface="+mn-lt"/>
                <a:ea typeface="+mn-ea"/>
                <a:cs typeface="+mn-cs"/>
              </a:rPr>
              <a:t>När bokbranschen i enlighet med direktivets krav ställer om till tillgänglig bokutgivning och distribution är tanken att dessa läsare ska kunna tillgodogöra sig litteraturen på samma sätt som alla andra: Kunna hitta och köpa den digitala boken i e-handeln eller låna dem på biblioteket, kunna läsa boken i samma kanaler som alla andra, till exempel en digital abonnemangstjänst för e-böcker och ljudböcker utan att det finns några hinder när det gäller att navigera inuti </a:t>
            </a:r>
            <a:r>
              <a:rPr lang="sv-SE" sz="1200" b="0" kern="1200" dirty="0" err="1">
                <a:solidFill>
                  <a:schemeClr val="tx1"/>
                </a:solidFill>
                <a:effectLst/>
                <a:latin typeface="+mn-lt"/>
                <a:ea typeface="+mn-ea"/>
                <a:cs typeface="+mn-cs"/>
              </a:rPr>
              <a:t>appen</a:t>
            </a:r>
            <a:r>
              <a:rPr lang="sv-SE" sz="1200" b="0" kern="1200" dirty="0">
                <a:solidFill>
                  <a:schemeClr val="tx1"/>
                </a:solidFill>
                <a:effectLst/>
                <a:latin typeface="+mn-lt"/>
                <a:ea typeface="+mn-ea"/>
                <a:cs typeface="+mn-cs"/>
              </a:rPr>
              <a:t> och kunna ta del av bokens innehåll. En och samma bok ska kunna tillgodogöras med flera sinnen, den som vill läsa med öronen ska kunna göra det, liksom den som vill läsa med ögonen eller med händerna, genom en punktskriftsdisplay. </a:t>
            </a:r>
          </a:p>
          <a:p>
            <a:r>
              <a:rPr lang="sv-SE" sz="1200" b="0" kern="1200" dirty="0">
                <a:solidFill>
                  <a:schemeClr val="tx1"/>
                </a:solidFill>
                <a:effectLst/>
                <a:latin typeface="+mn-lt"/>
                <a:ea typeface="+mn-ea"/>
                <a:cs typeface="+mn-cs"/>
              </a:rPr>
              <a:t>En annan tanke med direktivet är att läsarna ska få tillgång till ett större utbud av titlar, förutom de som finns på den nationella bokmarknaden även böcker som ges ut i andra EU-länder, på andra språk. En annan viktig förtjänst med direktivet handlar om TID: Läsare av tillgängliga böcker ska kunna ta del av boken direkt när den ges ut.</a:t>
            </a:r>
            <a:endParaRPr lang="sv-SE" sz="1200" b="1"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 </a:t>
            </a:r>
            <a:endParaRPr lang="sv-SE" sz="1100" dirty="0">
              <a:latin typeface="+mn-lt"/>
            </a:endParaRPr>
          </a:p>
        </p:txBody>
      </p:sp>
      <p:sp>
        <p:nvSpPr>
          <p:cNvPr id="4" name="Platshållare för bildnummer 3"/>
          <p:cNvSpPr>
            <a:spLocks noGrp="1"/>
          </p:cNvSpPr>
          <p:nvPr>
            <p:ph type="sldNum" sz="quarter" idx="5"/>
          </p:nvPr>
        </p:nvSpPr>
        <p:spPr/>
        <p:txBody>
          <a:bodyPr/>
          <a:lstStyle/>
          <a:p>
            <a:fld id="{7B520539-3EDC-4E11-9604-D707AA4985A9}" type="slidenum">
              <a:rPr lang="sv-SE" smtClean="0"/>
              <a:t>4</a:t>
            </a:fld>
            <a:endParaRPr lang="sv-SE"/>
          </a:p>
        </p:txBody>
      </p:sp>
    </p:spTree>
    <p:extLst>
      <p:ext uri="{BB962C8B-B14F-4D97-AF65-F5344CB8AC3E}">
        <p14:creationId xmlns:p14="http://schemas.microsoft.com/office/powerpoint/2010/main" val="366213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Hur funkar det idag? Jo, läsarna av böcker i tillgängliga format är i väldigt stor utsträckning beroende av särlösningar,  i efterhand anpassade versioner som bland annat vi på MTM framställer när det gäller skönlitteratur, allmän facklitteratur och kurslitteratur för högskola och universitet. Och tittar vi på till exempel skönlitteratur, så sker ett urval av titlar som tillgängliggörs. Och idag får ofta läsarna vänta några veckor efter bokens utgivningsdatum innan den finns att tillgå i ett tillgängligt format. </a:t>
            </a:r>
            <a:endParaRPr lang="sv-SE" dirty="0"/>
          </a:p>
        </p:txBody>
      </p:sp>
      <p:sp>
        <p:nvSpPr>
          <p:cNvPr id="4" name="Platshållare för bildnummer 3"/>
          <p:cNvSpPr>
            <a:spLocks noGrp="1"/>
          </p:cNvSpPr>
          <p:nvPr>
            <p:ph type="sldNum" sz="quarter" idx="5"/>
          </p:nvPr>
        </p:nvSpPr>
        <p:spPr/>
        <p:txBody>
          <a:bodyPr/>
          <a:lstStyle/>
          <a:p>
            <a:fld id="{7B520539-3EDC-4E11-9604-D707AA4985A9}" type="slidenum">
              <a:rPr lang="sv-SE" smtClean="0"/>
              <a:t>5</a:t>
            </a:fld>
            <a:endParaRPr lang="sv-SE"/>
          </a:p>
        </p:txBody>
      </p:sp>
    </p:spTree>
    <p:extLst>
      <p:ext uri="{BB962C8B-B14F-4D97-AF65-F5344CB8AC3E}">
        <p14:creationId xmlns:p14="http://schemas.microsoft.com/office/powerpoint/2010/main" val="216271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är de tjänster och den produkt som tillgänglighetsdirektivet pekar ut när det gäller bokbranschen. För att en läsare ska kunna få tillgång till en tillgänglig bok måste alla aktörer som producerar eller levererar dessa tjänster ta ansvar för tillgänglighet. Det betyder att förlaget som producerar den digitala boken måste till exempel se till att den är producerad på ett sätt så att den går att läsa med flera sinnen. Den som levererar boken till läsaren måste se till att boken har rätt metadata, information om tillgänglighet så att läsaren kan hitta de tillgängliga böckerna. Och tjänsten som används för att läsa boken, om det till exempel är en </a:t>
            </a:r>
            <a:r>
              <a:rPr lang="sv-SE" dirty="0" err="1"/>
              <a:t>app</a:t>
            </a:r>
            <a:r>
              <a:rPr lang="sv-SE" dirty="0"/>
              <a:t> i form av en digital abonnemangstjänst, måste ha funktioner som gör att läsarna som behöver tillgängliga funktioner kan </a:t>
            </a:r>
            <a:r>
              <a:rPr lang="sv-SE" dirty="0" err="1"/>
              <a:t>nagivera</a:t>
            </a:r>
            <a:r>
              <a:rPr lang="sv-SE" dirty="0"/>
              <a:t> inuti </a:t>
            </a:r>
            <a:r>
              <a:rPr lang="sv-SE" dirty="0" err="1"/>
              <a:t>appen</a:t>
            </a:r>
            <a:r>
              <a:rPr lang="sv-SE" dirty="0"/>
              <a:t>. Dessutom måste den sajt som läsaren använder för att registrera sig till själva tjänsten också vara tillgänglig för att läsaren ska kunna få tillgång till litteraturen. </a:t>
            </a:r>
          </a:p>
        </p:txBody>
      </p:sp>
      <p:sp>
        <p:nvSpPr>
          <p:cNvPr id="4" name="Platshållare för bildnummer 3"/>
          <p:cNvSpPr>
            <a:spLocks noGrp="1"/>
          </p:cNvSpPr>
          <p:nvPr>
            <p:ph type="sldNum" sz="quarter" idx="5"/>
          </p:nvPr>
        </p:nvSpPr>
        <p:spPr/>
        <p:txBody>
          <a:bodyPr/>
          <a:lstStyle/>
          <a:p>
            <a:fld id="{7B520539-3EDC-4E11-9604-D707AA4985A9}" type="slidenum">
              <a:rPr lang="sv-SE" smtClean="0"/>
              <a:t>6</a:t>
            </a:fld>
            <a:endParaRPr lang="sv-SE"/>
          </a:p>
        </p:txBody>
      </p:sp>
    </p:spTree>
    <p:extLst>
      <p:ext uri="{BB962C8B-B14F-4D97-AF65-F5344CB8AC3E}">
        <p14:creationId xmlns:p14="http://schemas.microsoft.com/office/powerpoint/2010/main" val="276045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centralt begrepp inom funktionshinderspolitiken är universell utformning, ett begrepp som definieras i FN:s konvention om rättigheter för personer med funktionsnedsättning och det är också något som tydligt pekas ut av direktivet: genom att utforma produkter och tjänster enligt principen om universell utformning ska man göra en tjänst, såsom den digitala boken, som så många människor som möjligt kan tillgodogöra sig. </a:t>
            </a:r>
          </a:p>
          <a:p>
            <a:r>
              <a:rPr lang="sv-SE" dirty="0"/>
              <a:t>Epub3 är ett format som möter de krav som  finns i tillgänglighetsdirektivet. EPUB 3 är internationell branschstandard för det som på engelska kallas </a:t>
            </a:r>
            <a:r>
              <a:rPr lang="sv-SE" dirty="0" err="1"/>
              <a:t>inclusive</a:t>
            </a:r>
            <a:r>
              <a:rPr lang="sv-SE" dirty="0"/>
              <a:t> publishing. Lite senare här på konferensen kommer MTM:s </a:t>
            </a:r>
            <a:r>
              <a:rPr lang="sv-SE" dirty="0" err="1"/>
              <a:t>xml</a:t>
            </a:r>
            <a:r>
              <a:rPr lang="sv-SE" dirty="0"/>
              <a:t>-specialist Martin Persson prata mer ingående om EPUB 3 och varför det är ett format som bidrar till att öka flexibiliteten i en digital bok – som gör att läsaren kan tillgodogöra sig boken med hjälp av olika sinnen. En förutsättning för att en bok ska kunna fungera oavsett läsarbehov är att den ska kunna fungera tillsammans med olika hjälpmedel, såsom punktskriftsdisplay eller skärmläsare. </a:t>
            </a:r>
          </a:p>
          <a:p>
            <a:r>
              <a:rPr lang="sv-SE" dirty="0"/>
              <a:t>Boken kommer också att behöva följa de standarder och riktlinjer som den myndighet, som genom föreskriftsrätt och tillsyn får ansvar för att reglerna i direktivet efterföljs, kommer att peka ut. </a:t>
            </a:r>
          </a:p>
        </p:txBody>
      </p:sp>
      <p:sp>
        <p:nvSpPr>
          <p:cNvPr id="4" name="Platshållare för bildnummer 3"/>
          <p:cNvSpPr>
            <a:spLocks noGrp="1"/>
          </p:cNvSpPr>
          <p:nvPr>
            <p:ph type="sldNum" sz="quarter" idx="5"/>
          </p:nvPr>
        </p:nvSpPr>
        <p:spPr/>
        <p:txBody>
          <a:bodyPr/>
          <a:lstStyle/>
          <a:p>
            <a:fld id="{7B520539-3EDC-4E11-9604-D707AA4985A9}" type="slidenum">
              <a:rPr lang="sv-SE" smtClean="0"/>
              <a:t>7</a:t>
            </a:fld>
            <a:endParaRPr lang="sv-SE"/>
          </a:p>
        </p:txBody>
      </p:sp>
    </p:spTree>
    <p:extLst>
      <p:ext uri="{BB962C8B-B14F-4D97-AF65-F5344CB8AC3E}">
        <p14:creationId xmlns:p14="http://schemas.microsoft.com/office/powerpoint/2010/main" val="221180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 befinner sig då den svenska bokbranschen? Jo, som vi alla vet har branschen genomgått ett formatskifte och en kanalförskjutning de senaste åren. Ljudboken fortsätter att öka. Mellan januari och augusti i år såldes 16 miljoner ljudböcker i </a:t>
            </a:r>
            <a:r>
              <a:rPr lang="sv-SE" u="none" dirty="0"/>
              <a:t>Sverige, jämfört med 6 miljoner tryckta böcker och ungefär 2,5 miljoner e-böcker. </a:t>
            </a:r>
          </a:p>
          <a:p>
            <a:r>
              <a:rPr lang="sv-SE" sz="1200" b="0" u="none" kern="1200" dirty="0">
                <a:solidFill>
                  <a:schemeClr val="tx1"/>
                </a:solidFill>
                <a:effectLst/>
                <a:latin typeface="+mn-lt"/>
                <a:ea typeface="+mn-ea"/>
                <a:cs typeface="+mn-cs"/>
              </a:rPr>
              <a:t>Och något som ju är värt att notera är att den kommersiella ljudboken är sprungen ur funktionsrättsrörelsens talbok.  Den är ett exempel på det som kallas </a:t>
            </a:r>
            <a:r>
              <a:rPr lang="sv-SE" sz="1200" b="0" i="1" u="none" kern="1200" dirty="0" err="1">
                <a:solidFill>
                  <a:schemeClr val="tx1"/>
                </a:solidFill>
                <a:effectLst/>
                <a:latin typeface="+mn-lt"/>
                <a:ea typeface="+mn-ea"/>
                <a:cs typeface="+mn-cs"/>
              </a:rPr>
              <a:t>mainstreaming</a:t>
            </a:r>
            <a:r>
              <a:rPr lang="sv-SE" sz="1200" b="0" u="none" kern="1200" dirty="0">
                <a:solidFill>
                  <a:schemeClr val="tx1"/>
                </a:solidFill>
                <a:effectLst/>
                <a:latin typeface="+mn-lt"/>
                <a:ea typeface="+mn-ea"/>
                <a:cs typeface="+mn-cs"/>
              </a:rPr>
              <a:t>– att det som designas för dem som behöver det mest också visar sig vara något som alla kan dra nytta av. Med digitaliseringen kommer också utmaningar. Intäkterna för en digital bok är betydligt lägre än för en tryckt bok. </a:t>
            </a:r>
          </a:p>
          <a:p>
            <a:r>
              <a:rPr lang="sv-SE" sz="1200" b="0" u="none" kern="1200" dirty="0">
                <a:solidFill>
                  <a:schemeClr val="tx1"/>
                </a:solidFill>
                <a:effectLst/>
                <a:latin typeface="+mn-lt"/>
                <a:ea typeface="+mn-ea"/>
                <a:cs typeface="+mn-cs"/>
              </a:rPr>
              <a:t>Samtidigt kan vi också se hur digitaliseringen leder till att det blir lättare för bokbranschen att ägna sig åt det som internationellt kallas </a:t>
            </a:r>
            <a:r>
              <a:rPr lang="sv-SE" sz="1200" b="0" u="none" kern="1200" dirty="0" err="1">
                <a:solidFill>
                  <a:schemeClr val="tx1"/>
                </a:solidFill>
                <a:effectLst/>
                <a:latin typeface="+mn-lt"/>
                <a:ea typeface="+mn-ea"/>
                <a:cs typeface="+mn-cs"/>
              </a:rPr>
              <a:t>inclusive</a:t>
            </a:r>
            <a:r>
              <a:rPr lang="sv-SE" sz="1200" b="0" u="none" kern="1200" dirty="0">
                <a:solidFill>
                  <a:schemeClr val="tx1"/>
                </a:solidFill>
                <a:effectLst/>
                <a:latin typeface="+mn-lt"/>
                <a:ea typeface="+mn-ea"/>
                <a:cs typeface="+mn-cs"/>
              </a:rPr>
              <a:t> publishing.  Runt om i världen kan vi skönja ett skifte till mer tillgänglig bokutgivning,  där man utgår från principen om universell utformning och producerar böcker som är tillgängliga från början. Här finns det exempel på förlag och marknader där man kommit betydligt längre än i Sverige. Som i Frankrike, där förlagsjätten Hachette </a:t>
            </a:r>
            <a:r>
              <a:rPr lang="sv-SE" sz="1200" b="0" u="none" kern="1200" dirty="0" err="1">
                <a:solidFill>
                  <a:schemeClr val="tx1"/>
                </a:solidFill>
                <a:effectLst/>
                <a:latin typeface="+mn-lt"/>
                <a:ea typeface="+mn-ea"/>
                <a:cs typeface="+mn-cs"/>
              </a:rPr>
              <a:t>Livre</a:t>
            </a:r>
            <a:r>
              <a:rPr lang="sv-SE" sz="1200" b="0" u="none" kern="1200" dirty="0">
                <a:solidFill>
                  <a:schemeClr val="tx1"/>
                </a:solidFill>
                <a:effectLst/>
                <a:latin typeface="+mn-lt"/>
                <a:ea typeface="+mn-ea"/>
                <a:cs typeface="+mn-cs"/>
              </a:rPr>
              <a:t> har åtagit sig att göra fullt tillgängliga e-böcker i EPUB3. </a:t>
            </a:r>
          </a:p>
          <a:p>
            <a:r>
              <a:rPr lang="sv-SE" sz="1200" b="0" u="none" kern="1200" dirty="0">
                <a:solidFill>
                  <a:schemeClr val="tx1"/>
                </a:solidFill>
                <a:effectLst/>
                <a:latin typeface="+mn-lt"/>
                <a:ea typeface="+mn-ea"/>
                <a:cs typeface="+mn-cs"/>
              </a:rPr>
              <a:t>I Sverige är vi inte där än att läsarna kan få tag på böcker i tillgängliga format genom den kommersiella marknaden. Men på MTM ser vi hur medvetenheten hos bokbranschens aktörer ändå stadigt ökar, inte minns genom vårt främjande arbete, där vi till exempel genom tillgänglighetstester med användare har kunnat bidra till nya insikter om vilka steg som krävs för att göra sina tjänster tillgängliga för fler – och därmed öka målgruppen. </a:t>
            </a:r>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Och när man tittar på till exempel de digitala abonnemangstjänsterna så är användarvänlighet och användbarhet något som står i fokus. Där är en vanligt efterfrågad funktion från läsarna att man ska kunna växla mellan att läsa och lyssna – eller göra både och samtidigt. Något som ju också är en efterfrågad funktion bland många av MTM:s användare. Här kan vi se hur teknikutvecklingen och det användarfokuserade utvecklingsarbetet går hand i hand med tillgänglighetsfrågor. För vad det handlar om i slutändan är ju att göra en </a:t>
            </a:r>
            <a:r>
              <a:rPr lang="sv-SE" sz="1200" u="none" strike="noStrike" kern="1200" dirty="0">
                <a:solidFill>
                  <a:schemeClr val="tx1"/>
                </a:solidFill>
                <a:effectLst/>
                <a:latin typeface="+mn-lt"/>
                <a:ea typeface="+mn-ea"/>
                <a:cs typeface="+mn-cs"/>
              </a:rPr>
              <a:t>förbättrad användarupplevelse – för alla. </a:t>
            </a:r>
            <a:endParaRPr lang="sv-SE" sz="1200" b="1"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7B520539-3EDC-4E11-9604-D707AA4985A9}" type="slidenum">
              <a:rPr lang="sv-SE" smtClean="0"/>
              <a:t>8</a:t>
            </a:fld>
            <a:endParaRPr lang="sv-SE"/>
          </a:p>
        </p:txBody>
      </p:sp>
    </p:spTree>
    <p:extLst>
      <p:ext uri="{BB962C8B-B14F-4D97-AF65-F5344CB8AC3E}">
        <p14:creationId xmlns:p14="http://schemas.microsoft.com/office/powerpoint/2010/main" val="499112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9" name="Rektangel med rundade hörn 8"/>
          <p:cNvSpPr/>
          <p:nvPr userDrawn="1"/>
        </p:nvSpPr>
        <p:spPr>
          <a:xfrm>
            <a:off x="1" y="0"/>
            <a:ext cx="9144000" cy="6858000"/>
          </a:xfrm>
          <a:prstGeom prst="roundRect">
            <a:avLst>
              <a:gd name="adj" fmla="val 1441"/>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6400" y="1698629"/>
            <a:ext cx="5791200" cy="2495550"/>
          </a:xfrm>
          <a:prstGeom prst="rect">
            <a:avLst/>
          </a:prstGeom>
        </p:spPr>
      </p:pic>
    </p:spTree>
    <p:extLst>
      <p:ext uri="{BB962C8B-B14F-4D97-AF65-F5344CB8AC3E}">
        <p14:creationId xmlns:p14="http://schemas.microsoft.com/office/powerpoint/2010/main" val="236584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Slutbild">
    <p:spTree>
      <p:nvGrpSpPr>
        <p:cNvPr id="1" name=""/>
        <p:cNvGrpSpPr/>
        <p:nvPr/>
      </p:nvGrpSpPr>
      <p:grpSpPr>
        <a:xfrm>
          <a:off x="0" y="0"/>
          <a:ext cx="0" cy="0"/>
          <a:chOff x="0" y="0"/>
          <a:chExt cx="0" cy="0"/>
        </a:xfrm>
      </p:grpSpPr>
      <p:sp>
        <p:nvSpPr>
          <p:cNvPr id="9" name="Rektangel med rundade hörn 8"/>
          <p:cNvSpPr/>
          <p:nvPr userDrawn="1"/>
        </p:nvSpPr>
        <p:spPr>
          <a:xfrm>
            <a:off x="1" y="0"/>
            <a:ext cx="9144000" cy="6858000"/>
          </a:xfrm>
          <a:prstGeom prst="roundRect">
            <a:avLst>
              <a:gd name="adj" fmla="val 1441"/>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userDrawn="1">
            <p:ph type="ctrTitle"/>
          </p:nvPr>
        </p:nvSpPr>
        <p:spPr>
          <a:xfrm>
            <a:off x="628650" y="769937"/>
            <a:ext cx="7904162" cy="813327"/>
          </a:xfrm>
        </p:spPr>
        <p:txBody>
          <a:bodyPr anchor="b">
            <a:normAutofit/>
          </a:bodyPr>
          <a:lstStyle>
            <a:lvl1pPr algn="l">
              <a:defRPr sz="4500">
                <a:solidFill>
                  <a:schemeClr val="tx1"/>
                </a:solidFill>
              </a:defRPr>
            </a:lvl1pPr>
          </a:lstStyle>
          <a:p>
            <a:r>
              <a:rPr lang="sv-SE"/>
              <a:t>Klicka här för att ändra mall för rubrikformat</a:t>
            </a:r>
            <a:endParaRPr lang="en-US" dirty="0"/>
          </a:p>
        </p:txBody>
      </p:sp>
      <p:sp>
        <p:nvSpPr>
          <p:cNvPr id="3" name="Subtitle 2"/>
          <p:cNvSpPr>
            <a:spLocks noGrp="1"/>
          </p:cNvSpPr>
          <p:nvPr userDrawn="1">
            <p:ph type="subTitle" idx="1"/>
          </p:nvPr>
        </p:nvSpPr>
        <p:spPr>
          <a:xfrm>
            <a:off x="628650" y="1654702"/>
            <a:ext cx="4612218" cy="2976565"/>
          </a:xfr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pic>
        <p:nvPicPr>
          <p:cNvPr id="10" name="Bildobjekt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49" y="5116592"/>
            <a:ext cx="3471333" cy="1495870"/>
          </a:xfrm>
          <a:prstGeom prst="rect">
            <a:avLst/>
          </a:prstGeom>
        </p:spPr>
      </p:pic>
      <p:pic>
        <p:nvPicPr>
          <p:cNvPr id="12" name="Bildobjekt 11"/>
          <p:cNvPicPr>
            <a:picLocks noChangeAspect="1"/>
          </p:cNvPicPr>
          <p:nvPr userDrawn="1"/>
        </p:nvPicPr>
        <p:blipFill rotWithShape="1">
          <a:blip r:embed="rId4">
            <a:extLst>
              <a:ext uri="{28A0092B-C50C-407E-A947-70E740481C1C}">
                <a14:useLocalDpi xmlns:a14="http://schemas.microsoft.com/office/drawing/2010/main" val="0"/>
              </a:ext>
            </a:extLst>
          </a:blip>
          <a:srcRect b="27284"/>
          <a:stretch/>
        </p:blipFill>
        <p:spPr>
          <a:xfrm>
            <a:off x="4290967" y="1625594"/>
            <a:ext cx="4846211" cy="4986868"/>
          </a:xfrm>
          <a:prstGeom prst="rect">
            <a:avLst/>
          </a:prstGeom>
        </p:spPr>
      </p:pic>
    </p:spTree>
    <p:extLst>
      <p:ext uri="{BB962C8B-B14F-4D97-AF65-F5344CB8AC3E}">
        <p14:creationId xmlns:p14="http://schemas.microsoft.com/office/powerpoint/2010/main" val="159466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utbild 2">
    <p:spTree>
      <p:nvGrpSpPr>
        <p:cNvPr id="1" name=""/>
        <p:cNvGrpSpPr/>
        <p:nvPr/>
      </p:nvGrpSpPr>
      <p:grpSpPr>
        <a:xfrm>
          <a:off x="0" y="0"/>
          <a:ext cx="0" cy="0"/>
          <a:chOff x="0" y="0"/>
          <a:chExt cx="0" cy="0"/>
        </a:xfrm>
      </p:grpSpPr>
      <p:sp>
        <p:nvSpPr>
          <p:cNvPr id="9" name="Rektangel med rundade hörn 8"/>
          <p:cNvSpPr/>
          <p:nvPr userDrawn="1"/>
        </p:nvSpPr>
        <p:spPr>
          <a:xfrm>
            <a:off x="1" y="0"/>
            <a:ext cx="9144000" cy="6858000"/>
          </a:xfrm>
          <a:prstGeom prst="roundRect">
            <a:avLst>
              <a:gd name="adj" fmla="val 1441"/>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userDrawn="1">
            <p:ph type="ctrTitle"/>
          </p:nvPr>
        </p:nvSpPr>
        <p:spPr>
          <a:xfrm>
            <a:off x="619920" y="2658000"/>
            <a:ext cx="7904162" cy="1575334"/>
          </a:xfrm>
        </p:spPr>
        <p:txBody>
          <a:bodyPr anchor="t" anchorCtr="0">
            <a:normAutofit/>
          </a:bodyPr>
          <a:lstStyle>
            <a:lvl1pPr algn="ctr">
              <a:defRPr sz="3600">
                <a:solidFill>
                  <a:schemeClr val="tx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74414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9" name="Rektangel med rundade hörn 8"/>
          <p:cNvSpPr/>
          <p:nvPr userDrawn="1"/>
        </p:nvSpPr>
        <p:spPr>
          <a:xfrm>
            <a:off x="1" y="0"/>
            <a:ext cx="9144000" cy="6172200"/>
          </a:xfrm>
          <a:prstGeom prst="roundRect">
            <a:avLst>
              <a:gd name="adj" fmla="val 1441"/>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userDrawn="1"/>
        </p:nvPicPr>
        <p:blipFill rotWithShape="1">
          <a:blip r:embed="rId3">
            <a:extLst>
              <a:ext uri="{28A0092B-C50C-407E-A947-70E740481C1C}">
                <a14:useLocalDpi xmlns:a14="http://schemas.microsoft.com/office/drawing/2010/main" val="0"/>
              </a:ext>
            </a:extLst>
          </a:blip>
          <a:srcRect b="27284"/>
          <a:stretch/>
        </p:blipFill>
        <p:spPr>
          <a:xfrm>
            <a:off x="4290967" y="1176865"/>
            <a:ext cx="4846211" cy="4986868"/>
          </a:xfrm>
          <a:prstGeom prst="rect">
            <a:avLst/>
          </a:prstGeom>
        </p:spPr>
      </p:pic>
      <p:sp>
        <p:nvSpPr>
          <p:cNvPr id="2" name="Title 1"/>
          <p:cNvSpPr>
            <a:spLocks noGrp="1"/>
          </p:cNvSpPr>
          <p:nvPr userDrawn="1">
            <p:ph type="ctrTitle"/>
          </p:nvPr>
        </p:nvSpPr>
        <p:spPr>
          <a:xfrm>
            <a:off x="628650" y="769937"/>
            <a:ext cx="7904162" cy="813327"/>
          </a:xfrm>
        </p:spPr>
        <p:txBody>
          <a:bodyPr anchor="b">
            <a:normAutofit/>
          </a:bodyPr>
          <a:lstStyle>
            <a:lvl1pPr algn="l">
              <a:defRPr sz="4500">
                <a:solidFill>
                  <a:schemeClr val="tx1"/>
                </a:solidFill>
              </a:defRPr>
            </a:lvl1pPr>
          </a:lstStyle>
          <a:p>
            <a:r>
              <a:rPr lang="sv-SE"/>
              <a:t>Klicka här för att ändra mall för rubrikformat</a:t>
            </a:r>
            <a:endParaRPr lang="en-US" dirty="0"/>
          </a:p>
        </p:txBody>
      </p:sp>
      <p:sp>
        <p:nvSpPr>
          <p:cNvPr id="3" name="Subtitle 2"/>
          <p:cNvSpPr>
            <a:spLocks noGrp="1"/>
          </p:cNvSpPr>
          <p:nvPr userDrawn="1">
            <p:ph type="subTitle" idx="1"/>
          </p:nvPr>
        </p:nvSpPr>
        <p:spPr>
          <a:xfrm>
            <a:off x="628649" y="1654702"/>
            <a:ext cx="7904163" cy="986897"/>
          </a:xfr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userDrawn="1">
            <p:ph type="dt" sz="half" idx="10"/>
          </p:nvPr>
        </p:nvSpPr>
        <p:spPr/>
        <p:txBody>
          <a:bodyPr/>
          <a:lstStyle/>
          <a:p>
            <a:r>
              <a:rPr lang="sv-SE"/>
              <a:t>2014-12-10</a:t>
            </a:r>
          </a:p>
        </p:txBody>
      </p:sp>
      <p:sp>
        <p:nvSpPr>
          <p:cNvPr id="5" name="Footer Placeholder 4"/>
          <p:cNvSpPr>
            <a:spLocks noGrp="1"/>
          </p:cNvSpPr>
          <p:nvPr userDrawn="1">
            <p:ph type="ftr" sz="quarter" idx="11"/>
          </p:nvPr>
        </p:nvSpPr>
        <p:spPr/>
        <p:txBody>
          <a:bodyPr/>
          <a:lstStyle/>
          <a:p>
            <a:r>
              <a:rPr lang="sv-SE"/>
              <a:t>Valfri text i sidfoten. Justera text via menyfliken Infoga, knappen Sidh./sidfot </a:t>
            </a:r>
          </a:p>
        </p:txBody>
      </p:sp>
      <p:sp>
        <p:nvSpPr>
          <p:cNvPr id="6" name="Slide Number Placeholder 5"/>
          <p:cNvSpPr>
            <a:spLocks noGrp="1"/>
          </p:cNvSpPr>
          <p:nvPr userDrawn="1">
            <p:ph type="sldNum" sz="quarter" idx="12"/>
          </p:nvPr>
        </p:nvSpPr>
        <p:spPr/>
        <p:txBody>
          <a:bodyPr/>
          <a:lstStyle/>
          <a:p>
            <a:fld id="{8E9A1187-8647-4667-8F61-6FDD9FA743F3}" type="slidenum">
              <a:rPr lang="sv-SE" smtClean="0"/>
              <a:t>‹#›</a:t>
            </a:fld>
            <a:endParaRPr lang="sv-SE"/>
          </a:p>
        </p:txBody>
      </p:sp>
    </p:spTree>
    <p:extLst>
      <p:ext uri="{BB962C8B-B14F-4D97-AF65-F5344CB8AC3E}">
        <p14:creationId xmlns:p14="http://schemas.microsoft.com/office/powerpoint/2010/main" val="61261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a:t>Klicka här för att ändra mall för rubrikformat</a:t>
            </a:r>
            <a:endParaRPr lang="en-US" dirty="0"/>
          </a:p>
        </p:txBody>
      </p:sp>
      <p:sp>
        <p:nvSpPr>
          <p:cNvPr id="3" name="Content Placeholder 2"/>
          <p:cNvSpPr>
            <a:spLocks noGrp="1"/>
          </p:cNvSpPr>
          <p:nvPr>
            <p:ph idx="1"/>
          </p:nvPr>
        </p:nvSpPr>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2014-12-10</a:t>
            </a:r>
          </a:p>
        </p:txBody>
      </p:sp>
      <p:sp>
        <p:nvSpPr>
          <p:cNvPr id="5" name="Footer Placeholder 4"/>
          <p:cNvSpPr>
            <a:spLocks noGrp="1"/>
          </p:cNvSpPr>
          <p:nvPr>
            <p:ph type="ftr" sz="quarter" idx="11"/>
          </p:nvPr>
        </p:nvSpPr>
        <p:spPr/>
        <p:txBody>
          <a:bodyPr/>
          <a:lstStyle/>
          <a:p>
            <a:r>
              <a:rPr lang="sv-SE"/>
              <a:t>Valfri text i sidfoten. Justera text via menyfliken Infoga, knappen Sidh./sidfot </a:t>
            </a:r>
          </a:p>
        </p:txBody>
      </p:sp>
      <p:sp>
        <p:nvSpPr>
          <p:cNvPr id="6" name="Slide Number Placeholder 5"/>
          <p:cNvSpPr>
            <a:spLocks noGrp="1"/>
          </p:cNvSpPr>
          <p:nvPr>
            <p:ph type="sldNum" sz="quarter" idx="12"/>
          </p:nvPr>
        </p:nvSpPr>
        <p:spPr/>
        <p:txBody>
          <a:bodyPr/>
          <a:lstStyle/>
          <a:p>
            <a:fld id="{8E9A1187-8647-4667-8F61-6FDD9FA743F3}" type="slidenum">
              <a:rPr lang="sv-SE" smtClean="0"/>
              <a:t>‹#›</a:t>
            </a:fld>
            <a:endParaRPr lang="sv-SE"/>
          </a:p>
        </p:txBody>
      </p:sp>
    </p:spTree>
    <p:extLst>
      <p:ext uri="{BB962C8B-B14F-4D97-AF65-F5344CB8AC3E}">
        <p14:creationId xmlns:p14="http://schemas.microsoft.com/office/powerpoint/2010/main" val="7239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med rundade hörn 6"/>
          <p:cNvSpPr/>
          <p:nvPr userDrawn="1"/>
        </p:nvSpPr>
        <p:spPr>
          <a:xfrm>
            <a:off x="1" y="0"/>
            <a:ext cx="9144000" cy="6172200"/>
          </a:xfrm>
          <a:prstGeom prst="roundRect">
            <a:avLst>
              <a:gd name="adj" fmla="val 1441"/>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rotWithShape="1">
          <a:blip r:embed="rId3">
            <a:extLst>
              <a:ext uri="{28A0092B-C50C-407E-A947-70E740481C1C}">
                <a14:useLocalDpi xmlns:a14="http://schemas.microsoft.com/office/drawing/2010/main" val="0"/>
              </a:ext>
            </a:extLst>
          </a:blip>
          <a:srcRect b="27284"/>
          <a:stretch/>
        </p:blipFill>
        <p:spPr>
          <a:xfrm>
            <a:off x="4290967" y="1176865"/>
            <a:ext cx="4846211" cy="4986868"/>
          </a:xfrm>
          <a:prstGeom prst="rect">
            <a:avLst/>
          </a:prstGeom>
        </p:spPr>
      </p:pic>
      <p:sp>
        <p:nvSpPr>
          <p:cNvPr id="2" name="Title 1"/>
          <p:cNvSpPr>
            <a:spLocks noGrp="1"/>
          </p:cNvSpPr>
          <p:nvPr userDrawn="1">
            <p:ph type="title"/>
          </p:nvPr>
        </p:nvSpPr>
        <p:spPr>
          <a:xfrm>
            <a:off x="623887" y="761470"/>
            <a:ext cx="7908925" cy="813600"/>
          </a:xfrm>
        </p:spPr>
        <p:txBody>
          <a:bodyPr anchor="b">
            <a:noAutofit/>
          </a:bodyPr>
          <a:lstStyle>
            <a:lvl1pPr algn="l">
              <a:defRPr sz="4100">
                <a:solidFill>
                  <a:schemeClr val="tx1"/>
                </a:solidFill>
              </a:defRPr>
            </a:lvl1pPr>
          </a:lstStyle>
          <a:p>
            <a:r>
              <a:rPr lang="sv-SE"/>
              <a:t>Klicka här för att ändra mall för rubrikformat</a:t>
            </a:r>
            <a:endParaRPr lang="en-US" dirty="0"/>
          </a:p>
        </p:txBody>
      </p:sp>
      <p:sp>
        <p:nvSpPr>
          <p:cNvPr id="3" name="Text Placeholder 2"/>
          <p:cNvSpPr>
            <a:spLocks noGrp="1"/>
          </p:cNvSpPr>
          <p:nvPr userDrawn="1">
            <p:ph type="body" idx="1"/>
          </p:nvPr>
        </p:nvSpPr>
        <p:spPr>
          <a:xfrm>
            <a:off x="623888" y="1668458"/>
            <a:ext cx="7910512" cy="973142"/>
          </a:xfrm>
        </p:spPr>
        <p:txBody>
          <a:bodyPr>
            <a:noAutofit/>
          </a:bodyPr>
          <a:lstStyle>
            <a:lvl1pPr marL="0" indent="0">
              <a:buNone/>
              <a:defRPr sz="3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userDrawn="1">
            <p:ph type="dt" sz="half" idx="10"/>
          </p:nvPr>
        </p:nvSpPr>
        <p:spPr/>
        <p:txBody>
          <a:bodyPr/>
          <a:lstStyle/>
          <a:p>
            <a:r>
              <a:rPr lang="sv-SE"/>
              <a:t>2014-12-10</a:t>
            </a:r>
          </a:p>
        </p:txBody>
      </p:sp>
      <p:sp>
        <p:nvSpPr>
          <p:cNvPr id="5" name="Footer Placeholder 4"/>
          <p:cNvSpPr>
            <a:spLocks noGrp="1"/>
          </p:cNvSpPr>
          <p:nvPr userDrawn="1">
            <p:ph type="ftr" sz="quarter" idx="11"/>
          </p:nvPr>
        </p:nvSpPr>
        <p:spPr/>
        <p:txBody>
          <a:bodyPr/>
          <a:lstStyle/>
          <a:p>
            <a:r>
              <a:rPr lang="sv-SE"/>
              <a:t>Valfri text i sidfoten. Justera text via menyfliken Infoga, knappen Sidh./sidfot </a:t>
            </a:r>
          </a:p>
        </p:txBody>
      </p:sp>
      <p:sp>
        <p:nvSpPr>
          <p:cNvPr id="6" name="Slide Number Placeholder 5"/>
          <p:cNvSpPr>
            <a:spLocks noGrp="1"/>
          </p:cNvSpPr>
          <p:nvPr userDrawn="1">
            <p:ph type="sldNum" sz="quarter" idx="12"/>
          </p:nvPr>
        </p:nvSpPr>
        <p:spPr/>
        <p:txBody>
          <a:bodyPr/>
          <a:lstStyle/>
          <a:p>
            <a:fld id="{8E9A1187-8647-4667-8F61-6FDD9FA743F3}" type="slidenum">
              <a:rPr lang="sv-SE" smtClean="0"/>
              <a:t>‹#›</a:t>
            </a:fld>
            <a:endParaRPr lang="sv-SE"/>
          </a:p>
        </p:txBody>
      </p:sp>
    </p:spTree>
    <p:extLst>
      <p:ext uri="{BB962C8B-B14F-4D97-AF65-F5344CB8AC3E}">
        <p14:creationId xmlns:p14="http://schemas.microsoft.com/office/powerpoint/2010/main" val="25160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accent1"/>
                </a:solidFill>
              </a:defRPr>
            </a:lvl1p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268413"/>
            <a:ext cx="3886200" cy="4908550"/>
          </a:xfrm>
        </p:spPr>
        <p:txBody>
          <a:bodyPr>
            <a:noAutofit/>
          </a:bodyPr>
          <a:lstStyle>
            <a:lvl1pPr>
              <a:defRPr sz="2600"/>
            </a:lvl1pPr>
            <a:lvl2pPr>
              <a:defRPr sz="2400"/>
            </a:lvl2pPr>
            <a:lvl3pPr>
              <a:defRPr sz="22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268413"/>
            <a:ext cx="3886200" cy="4908550"/>
          </a:xfrm>
        </p:spPr>
        <p:txBody>
          <a:bodyPr>
            <a:noAutofit/>
          </a:bodyPr>
          <a:lstStyle>
            <a:lvl1pPr>
              <a:defRPr sz="2600"/>
            </a:lvl1pPr>
            <a:lvl2pPr>
              <a:defRPr sz="2400"/>
            </a:lvl2pPr>
            <a:lvl3pPr>
              <a:defRPr sz="22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r>
              <a:rPr lang="sv-SE"/>
              <a:t>2014-12-10</a:t>
            </a:r>
          </a:p>
        </p:txBody>
      </p:sp>
      <p:sp>
        <p:nvSpPr>
          <p:cNvPr id="6" name="Footer Placeholder 5"/>
          <p:cNvSpPr>
            <a:spLocks noGrp="1"/>
          </p:cNvSpPr>
          <p:nvPr>
            <p:ph type="ftr" sz="quarter" idx="11"/>
          </p:nvPr>
        </p:nvSpPr>
        <p:spPr/>
        <p:txBody>
          <a:bodyPr/>
          <a:lstStyle/>
          <a:p>
            <a:r>
              <a:rPr lang="sv-SE"/>
              <a:t>Valfri text i sidfoten. Justera text via menyfliken Infoga, knappen Sidh./sidfot </a:t>
            </a:r>
          </a:p>
        </p:txBody>
      </p:sp>
      <p:sp>
        <p:nvSpPr>
          <p:cNvPr id="7" name="Slide Number Placeholder 6"/>
          <p:cNvSpPr>
            <a:spLocks noGrp="1"/>
          </p:cNvSpPr>
          <p:nvPr>
            <p:ph type="sldNum" sz="quarter" idx="12"/>
          </p:nvPr>
        </p:nvSpPr>
        <p:spPr/>
        <p:txBody>
          <a:bodyPr/>
          <a:lstStyle/>
          <a:p>
            <a:fld id="{8E9A1187-8647-4667-8F61-6FDD9FA743F3}" type="slidenum">
              <a:rPr lang="sv-SE" smtClean="0"/>
              <a:t>‹#›</a:t>
            </a:fld>
            <a:endParaRPr lang="sv-SE"/>
          </a:p>
        </p:txBody>
      </p:sp>
    </p:spTree>
    <p:extLst>
      <p:ext uri="{BB962C8B-B14F-4D97-AF65-F5344CB8AC3E}">
        <p14:creationId xmlns:p14="http://schemas.microsoft.com/office/powerpoint/2010/main" val="130015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accent1"/>
                </a:solidFill>
              </a:defRPr>
            </a:lvl1p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268413"/>
            <a:ext cx="3486150" cy="4908550"/>
          </a:xfrm>
        </p:spPr>
        <p:txBody>
          <a:bodyPr>
            <a:noAutofit/>
          </a:bodyPr>
          <a:lstStyle>
            <a:lvl1pPr marL="252000" marR="0" indent="-252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600"/>
            </a:lvl1pPr>
            <a:lvl2pPr marL="504000" marR="0" indent="-252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a:lvl2pPr>
            <a:lvl3pPr marL="756000" marR="0" indent="-252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a:lvl3pPr>
            <a:lvl4pPr marL="1008000" marR="0" indent="-252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4pPr>
            <a:lvl5pPr marL="1260000" marR="0" indent="-252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r>
              <a:rPr lang="sv-SE"/>
              <a:t>2014-12-10</a:t>
            </a:r>
          </a:p>
        </p:txBody>
      </p:sp>
      <p:sp>
        <p:nvSpPr>
          <p:cNvPr id="6" name="Footer Placeholder 5"/>
          <p:cNvSpPr>
            <a:spLocks noGrp="1"/>
          </p:cNvSpPr>
          <p:nvPr>
            <p:ph type="ftr" sz="quarter" idx="11"/>
          </p:nvPr>
        </p:nvSpPr>
        <p:spPr/>
        <p:txBody>
          <a:bodyPr/>
          <a:lstStyle/>
          <a:p>
            <a:r>
              <a:rPr lang="sv-SE"/>
              <a:t>Valfri text i sidfoten. Justera text via menyfliken Infoga, knappen Sidh./sidfot </a:t>
            </a:r>
          </a:p>
        </p:txBody>
      </p:sp>
      <p:sp>
        <p:nvSpPr>
          <p:cNvPr id="7" name="Slide Number Placeholder 6"/>
          <p:cNvSpPr>
            <a:spLocks noGrp="1"/>
          </p:cNvSpPr>
          <p:nvPr>
            <p:ph type="sldNum" sz="quarter" idx="12"/>
          </p:nvPr>
        </p:nvSpPr>
        <p:spPr/>
        <p:txBody>
          <a:bodyPr/>
          <a:lstStyle/>
          <a:p>
            <a:fld id="{8E9A1187-8647-4667-8F61-6FDD9FA743F3}" type="slidenum">
              <a:rPr lang="sv-SE" smtClean="0"/>
              <a:t>‹#›</a:t>
            </a:fld>
            <a:endParaRPr lang="sv-SE"/>
          </a:p>
        </p:txBody>
      </p:sp>
      <p:sp>
        <p:nvSpPr>
          <p:cNvPr id="8" name="Content Placeholder 3"/>
          <p:cNvSpPr>
            <a:spLocks noGrp="1"/>
          </p:cNvSpPr>
          <p:nvPr>
            <p:ph sz="half" idx="2"/>
          </p:nvPr>
        </p:nvSpPr>
        <p:spPr>
          <a:xfrm>
            <a:off x="4224867" y="1268413"/>
            <a:ext cx="4290483" cy="4908550"/>
          </a:xfrm>
        </p:spPr>
        <p:txBody>
          <a:bodyPr>
            <a:noAutofit/>
          </a:bodyPr>
          <a:lstStyle>
            <a:lvl1pPr>
              <a:defRPr sz="2600"/>
            </a:lvl1pPr>
            <a:lvl2pPr>
              <a:defRPr sz="2400"/>
            </a:lvl2pPr>
            <a:lvl3pPr>
              <a:defRPr sz="2200"/>
            </a:lvl3pPr>
            <a:lvl4pPr>
              <a:defRPr sz="2000"/>
            </a:lvl4pPr>
            <a:lvl5pPr>
              <a:defRPr sz="2000"/>
            </a:lvl5pPr>
          </a:lstStyle>
          <a:p>
            <a:pPr lvl="0"/>
            <a:r>
              <a:rPr lang="sv-SE"/>
              <a:t>Klicka här för att ändra format på bakgrundstexten</a:t>
            </a:r>
          </a:p>
        </p:txBody>
      </p:sp>
    </p:spTree>
    <p:extLst>
      <p:ext uri="{BB962C8B-B14F-4D97-AF65-F5344CB8AC3E}">
        <p14:creationId xmlns:p14="http://schemas.microsoft.com/office/powerpoint/2010/main" val="210953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4" name="Platshållare för bild 3"/>
          <p:cNvSpPr>
            <a:spLocks noGrp="1"/>
          </p:cNvSpPr>
          <p:nvPr>
            <p:ph type="pic" sz="quarter" idx="13"/>
          </p:nvPr>
        </p:nvSpPr>
        <p:spPr>
          <a:xfrm>
            <a:off x="4817533" y="765175"/>
            <a:ext cx="3715280" cy="5435600"/>
          </a:xfrm>
        </p:spPr>
        <p:txBody>
          <a:bodyPr>
            <a:normAutofit/>
          </a:bodyPr>
          <a:lstStyle>
            <a:lvl1pPr>
              <a:defRPr sz="2600"/>
            </a:lvl1pPr>
          </a:lstStyle>
          <a:p>
            <a:r>
              <a:rPr lang="sv-SE"/>
              <a:t>Klicka på ikonen för att lägga till en bild</a:t>
            </a:r>
            <a:endParaRPr lang="sv-SE" dirty="0"/>
          </a:p>
        </p:txBody>
      </p:sp>
      <p:sp>
        <p:nvSpPr>
          <p:cNvPr id="2" name="Title 1"/>
          <p:cNvSpPr>
            <a:spLocks noGrp="1"/>
          </p:cNvSpPr>
          <p:nvPr>
            <p:ph type="title" hasCustomPrompt="1"/>
          </p:nvPr>
        </p:nvSpPr>
        <p:spPr>
          <a:xfrm>
            <a:off x="628650" y="765175"/>
            <a:ext cx="3841750" cy="4534957"/>
          </a:xfrm>
        </p:spPr>
        <p:txBody>
          <a:bodyPr anchor="ctr">
            <a:noAutofit/>
          </a:bodyPr>
          <a:lstStyle>
            <a:lvl1pPr algn="ctr">
              <a:defRPr sz="3400">
                <a:solidFill>
                  <a:srgbClr val="A54398"/>
                </a:solidFill>
              </a:defRPr>
            </a:lvl1pPr>
          </a:lstStyle>
          <a:p>
            <a:r>
              <a:rPr lang="sv-SE" dirty="0"/>
              <a:t>Klicka här för att skriva ”Citat”</a:t>
            </a:r>
            <a:endParaRPr lang="en-US" dirty="0"/>
          </a:p>
        </p:txBody>
      </p:sp>
      <p:sp>
        <p:nvSpPr>
          <p:cNvPr id="5" name="Date Placeholder 4"/>
          <p:cNvSpPr>
            <a:spLocks noGrp="1"/>
          </p:cNvSpPr>
          <p:nvPr>
            <p:ph type="dt" sz="half" idx="10"/>
          </p:nvPr>
        </p:nvSpPr>
        <p:spPr/>
        <p:txBody>
          <a:bodyPr/>
          <a:lstStyle/>
          <a:p>
            <a:r>
              <a:rPr lang="sv-SE"/>
              <a:t>2014-12-10</a:t>
            </a:r>
          </a:p>
        </p:txBody>
      </p:sp>
      <p:sp>
        <p:nvSpPr>
          <p:cNvPr id="6" name="Footer Placeholder 5"/>
          <p:cNvSpPr>
            <a:spLocks noGrp="1"/>
          </p:cNvSpPr>
          <p:nvPr>
            <p:ph type="ftr" sz="quarter" idx="11"/>
          </p:nvPr>
        </p:nvSpPr>
        <p:spPr/>
        <p:txBody>
          <a:bodyPr/>
          <a:lstStyle/>
          <a:p>
            <a:r>
              <a:rPr lang="sv-SE"/>
              <a:t>Valfri text i sidfoten. Justera text via menyfliken Infoga, knappen Sidh./sidfot </a:t>
            </a:r>
          </a:p>
        </p:txBody>
      </p:sp>
      <p:sp>
        <p:nvSpPr>
          <p:cNvPr id="7" name="Slide Number Placeholder 6"/>
          <p:cNvSpPr>
            <a:spLocks noGrp="1"/>
          </p:cNvSpPr>
          <p:nvPr>
            <p:ph type="sldNum" sz="quarter" idx="12"/>
          </p:nvPr>
        </p:nvSpPr>
        <p:spPr/>
        <p:txBody>
          <a:bodyPr/>
          <a:lstStyle/>
          <a:p>
            <a:fld id="{8E9A1187-8647-4667-8F61-6FDD9FA743F3}" type="slidenum">
              <a:rPr lang="sv-SE" smtClean="0"/>
              <a:t>‹#›</a:t>
            </a:fld>
            <a:endParaRPr lang="sv-SE"/>
          </a:p>
        </p:txBody>
      </p:sp>
    </p:spTree>
    <p:extLst>
      <p:ext uri="{BB962C8B-B14F-4D97-AF65-F5344CB8AC3E}">
        <p14:creationId xmlns:p14="http://schemas.microsoft.com/office/powerpoint/2010/main" val="20692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r>
              <a:rPr lang="sv-SE"/>
              <a:t>2014-12-10</a:t>
            </a:r>
          </a:p>
        </p:txBody>
      </p:sp>
      <p:sp>
        <p:nvSpPr>
          <p:cNvPr id="4" name="Footer Placeholder 3"/>
          <p:cNvSpPr>
            <a:spLocks noGrp="1"/>
          </p:cNvSpPr>
          <p:nvPr>
            <p:ph type="ftr" sz="quarter" idx="11"/>
          </p:nvPr>
        </p:nvSpPr>
        <p:spPr/>
        <p:txBody>
          <a:bodyPr/>
          <a:lstStyle/>
          <a:p>
            <a:r>
              <a:rPr lang="sv-SE"/>
              <a:t>Valfri text i sidfoten. Justera text via menyfliken Infoga, knappen Sidh./sidfot </a:t>
            </a:r>
          </a:p>
        </p:txBody>
      </p:sp>
      <p:sp>
        <p:nvSpPr>
          <p:cNvPr id="5" name="Slide Number Placeholder 4"/>
          <p:cNvSpPr>
            <a:spLocks noGrp="1"/>
          </p:cNvSpPr>
          <p:nvPr>
            <p:ph type="sldNum" sz="quarter" idx="12"/>
          </p:nvPr>
        </p:nvSpPr>
        <p:spPr/>
        <p:txBody>
          <a:bodyPr/>
          <a:lstStyle/>
          <a:p>
            <a:fld id="{8E9A1187-8647-4667-8F61-6FDD9FA743F3}" type="slidenum">
              <a:rPr lang="sv-SE" smtClean="0"/>
              <a:t>‹#›</a:t>
            </a:fld>
            <a:endParaRPr lang="sv-SE"/>
          </a:p>
        </p:txBody>
      </p:sp>
    </p:spTree>
    <p:extLst>
      <p:ext uri="{BB962C8B-B14F-4D97-AF65-F5344CB8AC3E}">
        <p14:creationId xmlns:p14="http://schemas.microsoft.com/office/powerpoint/2010/main" val="404847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2014-12-10</a:t>
            </a:r>
          </a:p>
        </p:txBody>
      </p:sp>
      <p:sp>
        <p:nvSpPr>
          <p:cNvPr id="3" name="Footer Placeholder 2"/>
          <p:cNvSpPr>
            <a:spLocks noGrp="1"/>
          </p:cNvSpPr>
          <p:nvPr>
            <p:ph type="ftr" sz="quarter" idx="11"/>
          </p:nvPr>
        </p:nvSpPr>
        <p:spPr/>
        <p:txBody>
          <a:bodyPr/>
          <a:lstStyle/>
          <a:p>
            <a:r>
              <a:rPr lang="sv-SE"/>
              <a:t>Valfri text i sidfoten. Justera text via menyfliken Infoga, knappen Sidh./sidfot </a:t>
            </a:r>
          </a:p>
        </p:txBody>
      </p:sp>
      <p:sp>
        <p:nvSpPr>
          <p:cNvPr id="4" name="Slide Number Placeholder 3"/>
          <p:cNvSpPr>
            <a:spLocks noGrp="1"/>
          </p:cNvSpPr>
          <p:nvPr>
            <p:ph type="sldNum" sz="quarter" idx="12"/>
          </p:nvPr>
        </p:nvSpPr>
        <p:spPr/>
        <p:txBody>
          <a:bodyPr/>
          <a:lstStyle/>
          <a:p>
            <a:fld id="{8E9A1187-8647-4667-8F61-6FDD9FA743F3}" type="slidenum">
              <a:rPr lang="sv-SE" smtClean="0"/>
              <a:t>‹#›</a:t>
            </a:fld>
            <a:endParaRPr lang="sv-SE"/>
          </a:p>
        </p:txBody>
      </p:sp>
    </p:spTree>
    <p:extLst>
      <p:ext uri="{BB962C8B-B14F-4D97-AF65-F5344CB8AC3E}">
        <p14:creationId xmlns:p14="http://schemas.microsoft.com/office/powerpoint/2010/main" val="193066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60941"/>
          </a:xfrm>
          <a:prstGeom prst="rect">
            <a:avLst/>
          </a:prstGeom>
        </p:spPr>
        <p:txBody>
          <a:bodyPr vert="horz" lIns="91440" tIns="45720" rIns="91440" bIns="45720" rtlCol="0" anchor="b">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628650" y="1267875"/>
            <a:ext cx="7886700" cy="490908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6500286"/>
            <a:ext cx="980017" cy="365125"/>
          </a:xfrm>
          <a:prstGeom prst="rect">
            <a:avLst/>
          </a:prstGeom>
        </p:spPr>
        <p:txBody>
          <a:bodyPr vert="horz" lIns="91440" tIns="45720" rIns="91440" bIns="45720" rtlCol="0" anchor="ctr"/>
          <a:lstStyle>
            <a:lvl1pPr algn="l">
              <a:defRPr sz="1200">
                <a:solidFill>
                  <a:schemeClr val="accent1"/>
                </a:solidFill>
              </a:defRPr>
            </a:lvl1pPr>
          </a:lstStyle>
          <a:p>
            <a:r>
              <a:rPr lang="sv-SE"/>
              <a:t>2014-12-10</a:t>
            </a:r>
          </a:p>
        </p:txBody>
      </p:sp>
      <p:sp>
        <p:nvSpPr>
          <p:cNvPr id="5" name="Footer Placeholder 4"/>
          <p:cNvSpPr>
            <a:spLocks noGrp="1"/>
          </p:cNvSpPr>
          <p:nvPr>
            <p:ph type="ftr" sz="quarter" idx="3"/>
          </p:nvPr>
        </p:nvSpPr>
        <p:spPr>
          <a:xfrm>
            <a:off x="2131489" y="6500286"/>
            <a:ext cx="5328713" cy="365125"/>
          </a:xfrm>
          <a:prstGeom prst="rect">
            <a:avLst/>
          </a:prstGeom>
        </p:spPr>
        <p:txBody>
          <a:bodyPr vert="horz" lIns="91440" tIns="45720" rIns="91440" bIns="45720" rtlCol="0" anchor="ctr"/>
          <a:lstStyle>
            <a:lvl1pPr algn="l">
              <a:defRPr sz="1200">
                <a:solidFill>
                  <a:schemeClr val="accent1"/>
                </a:solidFill>
              </a:defRPr>
            </a:lvl1pPr>
          </a:lstStyle>
          <a:p>
            <a:r>
              <a:rPr lang="sv-SE"/>
              <a:t>Valfri text i sidfoten. Justera text via menyfliken Infoga, knappen Sidh./sidfot </a:t>
            </a:r>
            <a:endParaRPr lang="sv-SE" dirty="0"/>
          </a:p>
        </p:txBody>
      </p:sp>
      <p:sp>
        <p:nvSpPr>
          <p:cNvPr id="6" name="Slide Number Placeholder 5"/>
          <p:cNvSpPr>
            <a:spLocks noGrp="1"/>
          </p:cNvSpPr>
          <p:nvPr>
            <p:ph type="sldNum" sz="quarter" idx="4"/>
          </p:nvPr>
        </p:nvSpPr>
        <p:spPr>
          <a:xfrm>
            <a:off x="1651004" y="6500286"/>
            <a:ext cx="438150" cy="365125"/>
          </a:xfrm>
          <a:prstGeom prst="rect">
            <a:avLst/>
          </a:prstGeom>
        </p:spPr>
        <p:txBody>
          <a:bodyPr vert="horz" lIns="91440" tIns="45720" rIns="91440" bIns="45720" rtlCol="0" anchor="ctr"/>
          <a:lstStyle>
            <a:lvl1pPr algn="ctr">
              <a:defRPr sz="1200">
                <a:solidFill>
                  <a:schemeClr val="accent1"/>
                </a:solidFill>
              </a:defRPr>
            </a:lvl1pPr>
          </a:lstStyle>
          <a:p>
            <a:fld id="{8E9A1187-8647-4667-8F61-6FDD9FA743F3}" type="slidenum">
              <a:rPr lang="sv-SE" smtClean="0"/>
              <a:pPr/>
              <a:t>‹#›</a:t>
            </a:fld>
            <a:endParaRPr lang="sv-SE" dirty="0"/>
          </a:p>
        </p:txBody>
      </p:sp>
      <p:sp>
        <p:nvSpPr>
          <p:cNvPr id="8" name="Rektangel med rundade hörn 7"/>
          <p:cNvSpPr/>
          <p:nvPr userDrawn="1"/>
        </p:nvSpPr>
        <p:spPr>
          <a:xfrm>
            <a:off x="10800" y="6333077"/>
            <a:ext cx="9118800" cy="626523"/>
          </a:xfrm>
          <a:prstGeom prst="roundRect">
            <a:avLst/>
          </a:prstGeom>
          <a:noFill/>
          <a:ln>
            <a:solidFill>
              <a:srgbClr val="B76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p:cNvPicPr/>
          <p:nvPr userDrawn="1"/>
        </p:nvPicPr>
        <p:blipFill rotWithShape="1">
          <a:blip r:embed="rId13" cstate="print">
            <a:extLst>
              <a:ext uri="{28A0092B-C50C-407E-A947-70E740481C1C}">
                <a14:useLocalDpi xmlns:a14="http://schemas.microsoft.com/office/drawing/2010/main" val="0"/>
              </a:ext>
            </a:extLst>
          </a:blip>
          <a:srcRect l="13365" t="-1401" r="11254" b="49701"/>
          <a:stretch/>
        </p:blipFill>
        <p:spPr>
          <a:xfrm>
            <a:off x="7940690" y="6443857"/>
            <a:ext cx="1058333" cy="312539"/>
          </a:xfrm>
          <a:prstGeom prst="rect">
            <a:avLst/>
          </a:prstGeom>
        </p:spPr>
      </p:pic>
    </p:spTree>
    <p:extLst>
      <p:ext uri="{BB962C8B-B14F-4D97-AF65-F5344CB8AC3E}">
        <p14:creationId xmlns:p14="http://schemas.microsoft.com/office/powerpoint/2010/main" val="4152278343"/>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9" r:id="rId6"/>
    <p:sldLayoutId id="2147483668" r:id="rId7"/>
    <p:sldLayoutId id="2147483666" r:id="rId8"/>
    <p:sldLayoutId id="2147483667" r:id="rId9"/>
    <p:sldLayoutId id="2147483671" r:id="rId10"/>
    <p:sldLayoutId id="2147483672" r:id="rId11"/>
  </p:sldLayoutIdLst>
  <p:hf hdr="0"/>
  <p:txStyles>
    <p:titleStyle>
      <a:lvl1pPr algn="l" defTabSz="914400" rtl="0" eaLnBrk="1" latinLnBrk="0" hangingPunct="1">
        <a:lnSpc>
          <a:spcPct val="90000"/>
        </a:lnSpc>
        <a:spcBef>
          <a:spcPct val="0"/>
        </a:spcBef>
        <a:buNone/>
        <a:defRPr sz="3800" kern="1200">
          <a:solidFill>
            <a:schemeClr val="accent1"/>
          </a:solidFill>
          <a:latin typeface="Arial" panose="020B0604020202020204" pitchFamily="34" charset="0"/>
          <a:ea typeface="+mj-ea"/>
          <a:cs typeface="Arial" panose="020B0604020202020204" pitchFamily="34" charset="0"/>
        </a:defRPr>
      </a:lvl1pPr>
    </p:titleStyle>
    <p:bodyStyle>
      <a:lvl1pPr marL="252000" indent="-252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756000" indent="-252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008000" indent="-2520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1260000" indent="-2520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60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28649" y="1828272"/>
            <a:ext cx="7904163" cy="813327"/>
          </a:xfrm>
        </p:spPr>
        <p:txBody>
          <a:bodyPr/>
          <a:lstStyle/>
          <a:p>
            <a:r>
              <a:rPr lang="sv-SE" dirty="0"/>
              <a:t>Myndigheten för tillgängliga medier</a:t>
            </a:r>
          </a:p>
        </p:txBody>
      </p:sp>
      <p:sp>
        <p:nvSpPr>
          <p:cNvPr id="5" name="Rubrik 4">
            <a:extLst>
              <a:ext uri="{FF2B5EF4-FFF2-40B4-BE49-F238E27FC236}">
                <a16:creationId xmlns:a16="http://schemas.microsoft.com/office/drawing/2014/main" id="{28D3DD56-862C-457C-A264-CB2E6E39BE99}"/>
              </a:ext>
            </a:extLst>
          </p:cNvPr>
          <p:cNvSpPr>
            <a:spLocks noGrp="1"/>
          </p:cNvSpPr>
          <p:nvPr>
            <p:ph type="ctrTitle"/>
          </p:nvPr>
        </p:nvSpPr>
        <p:spPr/>
        <p:txBody>
          <a:bodyPr>
            <a:normAutofit/>
          </a:bodyPr>
          <a:lstStyle/>
          <a:p>
            <a:r>
              <a:rPr lang="sv-SE" dirty="0"/>
              <a:t>Tillgänglighetsdirektivet</a:t>
            </a:r>
          </a:p>
        </p:txBody>
      </p:sp>
    </p:spTree>
    <p:extLst>
      <p:ext uri="{BB962C8B-B14F-4D97-AF65-F5344CB8AC3E}">
        <p14:creationId xmlns:p14="http://schemas.microsoft.com/office/powerpoint/2010/main" val="413599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2D1195-87B4-4028-9E3B-624118D17560}"/>
              </a:ext>
            </a:extLst>
          </p:cNvPr>
          <p:cNvSpPr>
            <a:spLocks noGrp="1"/>
          </p:cNvSpPr>
          <p:nvPr>
            <p:ph type="title"/>
          </p:nvPr>
        </p:nvSpPr>
        <p:spPr/>
        <p:txBody>
          <a:bodyPr/>
          <a:lstStyle/>
          <a:p>
            <a:r>
              <a:rPr lang="sv-SE" dirty="0"/>
              <a:t>Tillgång till litteratur</a:t>
            </a:r>
          </a:p>
        </p:txBody>
      </p:sp>
      <p:pic>
        <p:nvPicPr>
          <p:cNvPr id="9" name="Platshållare för innehåll 8" descr="En bild som visar person, inomhus, person, tittar&#10;&#10;Automatiskt genererad beskrivning">
            <a:extLst>
              <a:ext uri="{FF2B5EF4-FFF2-40B4-BE49-F238E27FC236}">
                <a16:creationId xmlns:a16="http://schemas.microsoft.com/office/drawing/2014/main" id="{95F407F5-3104-481D-8161-F7444316A9E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35567" y="1268413"/>
            <a:ext cx="3272366" cy="4908550"/>
          </a:xfrm>
        </p:spPr>
      </p:pic>
      <p:sp>
        <p:nvSpPr>
          <p:cNvPr id="4" name="Platshållare för innehåll 3">
            <a:extLst>
              <a:ext uri="{FF2B5EF4-FFF2-40B4-BE49-F238E27FC236}">
                <a16:creationId xmlns:a16="http://schemas.microsoft.com/office/drawing/2014/main" id="{EFF5176B-38CD-44FE-A649-EBD25695E523}"/>
              </a:ext>
            </a:extLst>
          </p:cNvPr>
          <p:cNvSpPr>
            <a:spLocks noGrp="1"/>
          </p:cNvSpPr>
          <p:nvPr>
            <p:ph sz="half" idx="2"/>
          </p:nvPr>
        </p:nvSpPr>
        <p:spPr/>
        <p:txBody>
          <a:bodyPr/>
          <a:lstStyle/>
          <a:p>
            <a:pPr marL="0" indent="0">
              <a:buNone/>
            </a:pPr>
            <a:r>
              <a:rPr lang="sv-SE" sz="2800" dirty="0"/>
              <a:t>2017 beräknades bara 10 procent av den internationella bokutgivningen vara tillgänglig för läsare som har en funktionsutsättning som gör det svårt eller omöjligt att läsa tryckt text. </a:t>
            </a:r>
          </a:p>
          <a:p>
            <a:pPr marL="0" indent="0">
              <a:buNone/>
            </a:pPr>
            <a:endParaRPr lang="sv-SE" sz="2800" dirty="0"/>
          </a:p>
          <a:p>
            <a:pPr marL="0" indent="0">
              <a:buNone/>
            </a:pPr>
            <a:r>
              <a:rPr lang="en-US" sz="2000" b="1" dirty="0"/>
              <a:t>The International Agency for the Prevention of Blindness</a:t>
            </a:r>
            <a:endParaRPr lang="sv-SE" sz="2000" b="1" dirty="0"/>
          </a:p>
        </p:txBody>
      </p:sp>
    </p:spTree>
    <p:extLst>
      <p:ext uri="{BB962C8B-B14F-4D97-AF65-F5344CB8AC3E}">
        <p14:creationId xmlns:p14="http://schemas.microsoft.com/office/powerpoint/2010/main" val="342752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1C3531-EECE-438B-854F-7D9BF288E417}"/>
              </a:ext>
            </a:extLst>
          </p:cNvPr>
          <p:cNvSpPr>
            <a:spLocks noGrp="1"/>
          </p:cNvSpPr>
          <p:nvPr>
            <p:ph type="title"/>
          </p:nvPr>
        </p:nvSpPr>
        <p:spPr/>
        <p:txBody>
          <a:bodyPr/>
          <a:lstStyle/>
          <a:p>
            <a:r>
              <a:rPr lang="sv-SE" dirty="0"/>
              <a:t>Hur blir det bättre för läsarna?</a:t>
            </a:r>
          </a:p>
        </p:txBody>
      </p:sp>
      <p:sp>
        <p:nvSpPr>
          <p:cNvPr id="3" name="Platshållare för innehåll 2">
            <a:extLst>
              <a:ext uri="{FF2B5EF4-FFF2-40B4-BE49-F238E27FC236}">
                <a16:creationId xmlns:a16="http://schemas.microsoft.com/office/drawing/2014/main" id="{1CF60883-2E74-4E17-A999-67DFC002F2E5}"/>
              </a:ext>
            </a:extLst>
          </p:cNvPr>
          <p:cNvSpPr>
            <a:spLocks noGrp="1"/>
          </p:cNvSpPr>
          <p:nvPr>
            <p:ph sz="half" idx="1"/>
          </p:nvPr>
        </p:nvSpPr>
        <p:spPr>
          <a:xfrm>
            <a:off x="628650" y="1467555"/>
            <a:ext cx="3886200" cy="4709407"/>
          </a:xfrm>
        </p:spPr>
        <p:txBody>
          <a:bodyPr/>
          <a:lstStyle/>
          <a:p>
            <a:pPr marL="0" indent="0">
              <a:buNone/>
            </a:pPr>
            <a:r>
              <a:rPr lang="sv-SE" sz="3000" dirty="0"/>
              <a:t>Genom direktivet ska personer med en funktionsnedsättning som gör det svårt att läsa tryckt text i större utsträckning få tillgång till </a:t>
            </a:r>
            <a:r>
              <a:rPr lang="sv-SE" sz="3000" b="1" dirty="0"/>
              <a:t>samma titlar, vid samma tidpunkt, i samma kanaler </a:t>
            </a:r>
            <a:r>
              <a:rPr lang="sv-SE" sz="3000" dirty="0"/>
              <a:t>som alla andra läsare.</a:t>
            </a:r>
          </a:p>
        </p:txBody>
      </p:sp>
      <p:pic>
        <p:nvPicPr>
          <p:cNvPr id="11" name="Platshållare för innehåll 10" descr="En bild som visar person, person, har på sig, håller&#10;&#10;Automatiskt genererad beskrivning">
            <a:extLst>
              <a:ext uri="{FF2B5EF4-FFF2-40B4-BE49-F238E27FC236}">
                <a16:creationId xmlns:a16="http://schemas.microsoft.com/office/drawing/2014/main" id="{FEF02351-D614-4905-A3ED-B7AB0085816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0311" y="1268413"/>
            <a:ext cx="3823877" cy="4908550"/>
          </a:xfrm>
        </p:spPr>
      </p:pic>
    </p:spTree>
    <p:extLst>
      <p:ext uri="{BB962C8B-B14F-4D97-AF65-F5344CB8AC3E}">
        <p14:creationId xmlns:p14="http://schemas.microsoft.com/office/powerpoint/2010/main" val="33340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C05D00-F77A-4534-A8DD-BCBEE537FEE8}"/>
              </a:ext>
            </a:extLst>
          </p:cNvPr>
          <p:cNvSpPr>
            <a:spLocks noGrp="1"/>
          </p:cNvSpPr>
          <p:nvPr>
            <p:ph type="title"/>
          </p:nvPr>
        </p:nvSpPr>
        <p:spPr/>
        <p:txBody>
          <a:bodyPr/>
          <a:lstStyle/>
          <a:p>
            <a:r>
              <a:rPr lang="sv-SE" dirty="0"/>
              <a:t>Så här funkar det idag:</a:t>
            </a:r>
          </a:p>
        </p:txBody>
      </p:sp>
      <p:pic>
        <p:nvPicPr>
          <p:cNvPr id="9" name="Platshållare för innehåll 8" descr="En bild som visar person, inomhus, kvinna, bok&#10;&#10;Automatiskt genererad beskrivning">
            <a:extLst>
              <a:ext uri="{FF2B5EF4-FFF2-40B4-BE49-F238E27FC236}">
                <a16:creationId xmlns:a16="http://schemas.microsoft.com/office/drawing/2014/main" id="{99D2AB35-C76B-4A28-A5E8-019E6CFCF213}"/>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33788" y="1268413"/>
            <a:ext cx="3275923" cy="4908550"/>
          </a:xfrm>
        </p:spPr>
      </p:pic>
      <p:sp>
        <p:nvSpPr>
          <p:cNvPr id="4" name="Platshållare för innehåll 3">
            <a:extLst>
              <a:ext uri="{FF2B5EF4-FFF2-40B4-BE49-F238E27FC236}">
                <a16:creationId xmlns:a16="http://schemas.microsoft.com/office/drawing/2014/main" id="{8F685D2C-E7BF-4B50-9A69-73C49B52AE6A}"/>
              </a:ext>
            </a:extLst>
          </p:cNvPr>
          <p:cNvSpPr>
            <a:spLocks noGrp="1"/>
          </p:cNvSpPr>
          <p:nvPr>
            <p:ph sz="half" idx="2"/>
          </p:nvPr>
        </p:nvSpPr>
        <p:spPr>
          <a:xfrm>
            <a:off x="4629150" y="1682496"/>
            <a:ext cx="3886200" cy="4494466"/>
          </a:xfrm>
        </p:spPr>
        <p:txBody>
          <a:bodyPr/>
          <a:lstStyle/>
          <a:p>
            <a:r>
              <a:rPr lang="sv-SE" sz="3200" dirty="0"/>
              <a:t>Beroende av särlösningar</a:t>
            </a:r>
          </a:p>
          <a:p>
            <a:r>
              <a:rPr lang="sv-SE" sz="3200" dirty="0"/>
              <a:t>Ett urval av titlar</a:t>
            </a:r>
          </a:p>
          <a:p>
            <a:r>
              <a:rPr lang="sv-SE" sz="3200" dirty="0"/>
              <a:t>Anpassade versioner kan ta lite tid att producera </a:t>
            </a:r>
          </a:p>
          <a:p>
            <a:endParaRPr lang="sv-SE" dirty="0"/>
          </a:p>
        </p:txBody>
      </p:sp>
    </p:spTree>
    <p:extLst>
      <p:ext uri="{BB962C8B-B14F-4D97-AF65-F5344CB8AC3E}">
        <p14:creationId xmlns:p14="http://schemas.microsoft.com/office/powerpoint/2010/main" val="191308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855D4D-E3CA-4E07-AD60-3BFDEEED01EF}"/>
              </a:ext>
            </a:extLst>
          </p:cNvPr>
          <p:cNvSpPr>
            <a:spLocks noGrp="1"/>
          </p:cNvSpPr>
          <p:nvPr>
            <p:ph type="title"/>
          </p:nvPr>
        </p:nvSpPr>
        <p:spPr/>
        <p:txBody>
          <a:bodyPr/>
          <a:lstStyle/>
          <a:p>
            <a:r>
              <a:rPr lang="sv-SE" sz="3200" dirty="0"/>
              <a:t>Hela kedjan måste fungera</a:t>
            </a:r>
          </a:p>
        </p:txBody>
      </p:sp>
      <p:sp>
        <p:nvSpPr>
          <p:cNvPr id="3" name="Platshållare för innehåll 2">
            <a:extLst>
              <a:ext uri="{FF2B5EF4-FFF2-40B4-BE49-F238E27FC236}">
                <a16:creationId xmlns:a16="http://schemas.microsoft.com/office/drawing/2014/main" id="{79DBD1FC-FB59-49DB-BAD2-14117116E18A}"/>
              </a:ext>
            </a:extLst>
          </p:cNvPr>
          <p:cNvSpPr>
            <a:spLocks noGrp="1"/>
          </p:cNvSpPr>
          <p:nvPr>
            <p:ph sz="half" idx="1"/>
          </p:nvPr>
        </p:nvSpPr>
        <p:spPr/>
        <p:txBody>
          <a:bodyPr/>
          <a:lstStyle/>
          <a:p>
            <a:r>
              <a:rPr lang="sv-SE" sz="3200" dirty="0"/>
              <a:t>Digitala böcker</a:t>
            </a:r>
          </a:p>
          <a:p>
            <a:r>
              <a:rPr lang="sv-SE" sz="3200" dirty="0"/>
              <a:t>E-handelssajter för digitala böcker </a:t>
            </a:r>
          </a:p>
          <a:p>
            <a:r>
              <a:rPr lang="sv-SE" sz="3200" dirty="0"/>
              <a:t>Ändamålsenlig programvara (programvara för att läsa boken, t ex </a:t>
            </a:r>
            <a:r>
              <a:rPr lang="sv-SE" sz="3200" dirty="0" err="1"/>
              <a:t>appar</a:t>
            </a:r>
            <a:r>
              <a:rPr lang="sv-SE" sz="3200" dirty="0"/>
              <a:t>)</a:t>
            </a:r>
          </a:p>
          <a:p>
            <a:r>
              <a:rPr lang="sv-SE" sz="3200" dirty="0"/>
              <a:t>Läsplattan</a:t>
            </a:r>
          </a:p>
          <a:p>
            <a:pPr marL="0" indent="0">
              <a:buNone/>
            </a:pPr>
            <a:endParaRPr lang="sv-SE" b="1" dirty="0"/>
          </a:p>
          <a:p>
            <a:pPr marL="0" indent="0">
              <a:buNone/>
            </a:pPr>
            <a:endParaRPr lang="sv-SE" dirty="0"/>
          </a:p>
        </p:txBody>
      </p:sp>
      <p:pic>
        <p:nvPicPr>
          <p:cNvPr id="6" name="Platshållare för innehåll 5" descr="En bild som visar person, håller, mobiltelefon, telefon&#10;&#10;Automatiskt genererad beskrivning">
            <a:extLst>
              <a:ext uri="{FF2B5EF4-FFF2-40B4-BE49-F238E27FC236}">
                <a16:creationId xmlns:a16="http://schemas.microsoft.com/office/drawing/2014/main" id="{98C1BC99-4AB9-4F24-99D5-1F8C434F1A9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1314556"/>
            <a:ext cx="3886200" cy="4943264"/>
          </a:xfrm>
        </p:spPr>
      </p:pic>
    </p:spTree>
    <p:extLst>
      <p:ext uri="{BB962C8B-B14F-4D97-AF65-F5344CB8AC3E}">
        <p14:creationId xmlns:p14="http://schemas.microsoft.com/office/powerpoint/2010/main" val="226600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0DDD43E-748D-4F0F-A9DC-861E75D216F2}"/>
              </a:ext>
            </a:extLst>
          </p:cNvPr>
          <p:cNvSpPr>
            <a:spLocks noGrp="1"/>
          </p:cNvSpPr>
          <p:nvPr>
            <p:ph type="title"/>
          </p:nvPr>
        </p:nvSpPr>
        <p:spPr>
          <a:xfrm>
            <a:off x="628650" y="365126"/>
            <a:ext cx="7886700" cy="760941"/>
          </a:xfrm>
        </p:spPr>
        <p:txBody>
          <a:bodyPr/>
          <a:lstStyle/>
          <a:p>
            <a:r>
              <a:rPr lang="en-US" dirty="0" err="1"/>
              <a:t>En</a:t>
            </a:r>
            <a:r>
              <a:rPr lang="en-US" dirty="0"/>
              <a:t> </a:t>
            </a:r>
            <a:r>
              <a:rPr lang="en-US" dirty="0" err="1"/>
              <a:t>tillgänglig</a:t>
            </a:r>
            <a:r>
              <a:rPr lang="en-US" dirty="0"/>
              <a:t> digital </a:t>
            </a:r>
            <a:r>
              <a:rPr lang="en-US" dirty="0" err="1"/>
              <a:t>bok</a:t>
            </a:r>
            <a:endParaRPr lang="en-US" dirty="0"/>
          </a:p>
        </p:txBody>
      </p:sp>
      <p:sp>
        <p:nvSpPr>
          <p:cNvPr id="16" name="Content Placeholder 2">
            <a:extLst>
              <a:ext uri="{FF2B5EF4-FFF2-40B4-BE49-F238E27FC236}">
                <a16:creationId xmlns:a16="http://schemas.microsoft.com/office/drawing/2014/main" id="{D79B54D7-A6EA-4790-9A39-9B1D80B16207}"/>
              </a:ext>
            </a:extLst>
          </p:cNvPr>
          <p:cNvSpPr>
            <a:spLocks noGrp="1"/>
          </p:cNvSpPr>
          <p:nvPr>
            <p:ph sz="half" idx="1"/>
          </p:nvPr>
        </p:nvSpPr>
        <p:spPr>
          <a:xfrm>
            <a:off x="685800" y="1268412"/>
            <a:ext cx="3886200" cy="5358165"/>
          </a:xfrm>
        </p:spPr>
        <p:txBody>
          <a:bodyPr/>
          <a:lstStyle/>
          <a:p>
            <a:r>
              <a:rPr lang="en-US" sz="2400" dirty="0" err="1"/>
              <a:t>Universell</a:t>
            </a:r>
            <a:r>
              <a:rPr lang="en-US" sz="2400" dirty="0"/>
              <a:t> </a:t>
            </a:r>
            <a:r>
              <a:rPr lang="en-US" sz="2400" dirty="0" err="1"/>
              <a:t>utformning</a:t>
            </a:r>
            <a:endParaRPr lang="en-US" sz="2400" dirty="0"/>
          </a:p>
          <a:p>
            <a:r>
              <a:rPr lang="en-US" sz="2400" dirty="0"/>
              <a:t>EPUB 3</a:t>
            </a:r>
          </a:p>
          <a:p>
            <a:r>
              <a:rPr lang="en-US" sz="2400" dirty="0" err="1"/>
              <a:t>Flödande</a:t>
            </a:r>
            <a:r>
              <a:rPr lang="en-US" sz="2400" dirty="0"/>
              <a:t> format – </a:t>
            </a:r>
            <a:r>
              <a:rPr lang="en-US" sz="2400" dirty="0" err="1"/>
              <a:t>texten</a:t>
            </a:r>
            <a:r>
              <a:rPr lang="en-US" sz="2400" dirty="0"/>
              <a:t> </a:t>
            </a:r>
            <a:r>
              <a:rPr lang="en-US" sz="2400" dirty="0" err="1"/>
              <a:t>anpassar</a:t>
            </a:r>
            <a:r>
              <a:rPr lang="en-US" sz="2400" dirty="0"/>
              <a:t> sig </a:t>
            </a:r>
            <a:r>
              <a:rPr lang="en-US" sz="2400" dirty="0" err="1"/>
              <a:t>efter</a:t>
            </a:r>
            <a:r>
              <a:rPr lang="en-US" sz="2400" dirty="0"/>
              <a:t> </a:t>
            </a:r>
            <a:r>
              <a:rPr lang="en-US" sz="2400" dirty="0" err="1"/>
              <a:t>skärmens</a:t>
            </a:r>
            <a:r>
              <a:rPr lang="en-US" sz="2400" dirty="0"/>
              <a:t> </a:t>
            </a:r>
            <a:r>
              <a:rPr lang="en-US" sz="2400" dirty="0" err="1"/>
              <a:t>storlek</a:t>
            </a:r>
            <a:endParaRPr lang="en-US" sz="2400" dirty="0"/>
          </a:p>
          <a:p>
            <a:r>
              <a:rPr lang="en-US" sz="2400" dirty="0" err="1"/>
              <a:t>Flexibilitet</a:t>
            </a:r>
            <a:r>
              <a:rPr lang="en-US" sz="2400" dirty="0"/>
              <a:t> – </a:t>
            </a:r>
            <a:r>
              <a:rPr lang="en-US" sz="2400" dirty="0" err="1"/>
              <a:t>läsaren</a:t>
            </a:r>
            <a:r>
              <a:rPr lang="en-US" sz="2400" dirty="0"/>
              <a:t> </a:t>
            </a:r>
            <a:r>
              <a:rPr lang="en-US" sz="2400" dirty="0" err="1"/>
              <a:t>kan</a:t>
            </a:r>
            <a:r>
              <a:rPr lang="en-US" sz="2400" dirty="0"/>
              <a:t> </a:t>
            </a:r>
            <a:r>
              <a:rPr lang="en-US" sz="2400" dirty="0" err="1"/>
              <a:t>tillgodogöra</a:t>
            </a:r>
            <a:r>
              <a:rPr lang="en-US" sz="2400" dirty="0"/>
              <a:t> sig </a:t>
            </a:r>
            <a:r>
              <a:rPr lang="en-US" sz="2400" dirty="0" err="1"/>
              <a:t>boken</a:t>
            </a:r>
            <a:r>
              <a:rPr lang="en-US" sz="2400" dirty="0"/>
              <a:t> med </a:t>
            </a:r>
            <a:r>
              <a:rPr lang="en-US" sz="2400" dirty="0" err="1"/>
              <a:t>hjälp</a:t>
            </a:r>
            <a:r>
              <a:rPr lang="en-US" sz="2400" dirty="0"/>
              <a:t> av </a:t>
            </a:r>
            <a:r>
              <a:rPr lang="en-US" sz="2400" dirty="0" err="1"/>
              <a:t>olika</a:t>
            </a:r>
            <a:r>
              <a:rPr lang="en-US" sz="2400" dirty="0"/>
              <a:t> </a:t>
            </a:r>
            <a:r>
              <a:rPr lang="en-US" sz="2400" dirty="0" err="1"/>
              <a:t>sinnen</a:t>
            </a:r>
            <a:endParaRPr lang="en-US" sz="2400" dirty="0"/>
          </a:p>
          <a:p>
            <a:r>
              <a:rPr lang="en-US" sz="2400" dirty="0" err="1"/>
              <a:t>Fungerar</a:t>
            </a:r>
            <a:r>
              <a:rPr lang="en-US" sz="2400" dirty="0"/>
              <a:t> </a:t>
            </a:r>
            <a:r>
              <a:rPr lang="en-US" sz="2400" dirty="0" err="1"/>
              <a:t>tillsammans</a:t>
            </a:r>
            <a:r>
              <a:rPr lang="en-US" sz="2400" dirty="0"/>
              <a:t> med </a:t>
            </a:r>
            <a:r>
              <a:rPr lang="en-US" sz="2400" dirty="0" err="1"/>
              <a:t>olika</a:t>
            </a:r>
            <a:r>
              <a:rPr lang="en-US" sz="2400" dirty="0"/>
              <a:t> </a:t>
            </a:r>
            <a:r>
              <a:rPr lang="en-US" sz="2400" dirty="0" err="1"/>
              <a:t>hjälpmedel</a:t>
            </a:r>
            <a:endParaRPr lang="en-US" sz="2400" dirty="0"/>
          </a:p>
          <a:p>
            <a:r>
              <a:rPr lang="en-US" sz="2400" dirty="0" err="1"/>
              <a:t>S</a:t>
            </a:r>
            <a:r>
              <a:rPr lang="en-US" dirty="0" err="1"/>
              <a:t>tandarder</a:t>
            </a:r>
            <a:r>
              <a:rPr lang="en-US" dirty="0"/>
              <a:t> </a:t>
            </a:r>
            <a:r>
              <a:rPr lang="en-US" dirty="0" err="1"/>
              <a:t>och</a:t>
            </a:r>
            <a:r>
              <a:rPr lang="en-US" dirty="0"/>
              <a:t> </a:t>
            </a:r>
            <a:r>
              <a:rPr lang="en-US" dirty="0" err="1"/>
              <a:t>riktlinjer</a:t>
            </a:r>
            <a:r>
              <a:rPr lang="en-US" dirty="0"/>
              <a:t> </a:t>
            </a:r>
          </a:p>
          <a:p>
            <a:endParaRPr lang="en-US" dirty="0"/>
          </a:p>
          <a:p>
            <a:endParaRPr lang="en-US" dirty="0"/>
          </a:p>
        </p:txBody>
      </p:sp>
      <p:pic>
        <p:nvPicPr>
          <p:cNvPr id="9" name="Platshållare för innehåll 8" descr="En bild som visar hylla, person, bok, inomhus&#10;&#10;Automatiskt genererad beskrivning">
            <a:extLst>
              <a:ext uri="{FF2B5EF4-FFF2-40B4-BE49-F238E27FC236}">
                <a16:creationId xmlns:a16="http://schemas.microsoft.com/office/drawing/2014/main" id="{9228ECD3-F1C4-484F-8784-3E4AF7D038BA}"/>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47152"/>
          <a:stretch/>
        </p:blipFill>
        <p:spPr>
          <a:xfrm>
            <a:off x="4629150" y="1268413"/>
            <a:ext cx="3886200" cy="4908550"/>
          </a:xfrm>
          <a:noFill/>
        </p:spPr>
      </p:pic>
    </p:spTree>
    <p:extLst>
      <p:ext uri="{BB962C8B-B14F-4D97-AF65-F5344CB8AC3E}">
        <p14:creationId xmlns:p14="http://schemas.microsoft.com/office/powerpoint/2010/main" val="403731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1FC0ED-A8B7-4D46-9BEC-11FA128CF8F8}"/>
              </a:ext>
            </a:extLst>
          </p:cNvPr>
          <p:cNvSpPr>
            <a:spLocks noGrp="1"/>
          </p:cNvSpPr>
          <p:nvPr>
            <p:ph type="title"/>
          </p:nvPr>
        </p:nvSpPr>
        <p:spPr>
          <a:xfrm>
            <a:off x="628650" y="365126"/>
            <a:ext cx="7886700" cy="760941"/>
          </a:xfrm>
        </p:spPr>
        <p:txBody>
          <a:bodyPr anchor="b">
            <a:normAutofit fontScale="90000"/>
          </a:bodyPr>
          <a:lstStyle/>
          <a:p>
            <a:r>
              <a:rPr lang="sv-SE" dirty="0"/>
              <a:t>Var befinner sig bokbranschen idag?</a:t>
            </a:r>
          </a:p>
        </p:txBody>
      </p:sp>
      <p:sp>
        <p:nvSpPr>
          <p:cNvPr id="3" name="Platshållare för innehåll 2">
            <a:extLst>
              <a:ext uri="{FF2B5EF4-FFF2-40B4-BE49-F238E27FC236}">
                <a16:creationId xmlns:a16="http://schemas.microsoft.com/office/drawing/2014/main" id="{3BC4AF81-7733-4028-AB8A-10DCCDB8E4F7}"/>
              </a:ext>
            </a:extLst>
          </p:cNvPr>
          <p:cNvSpPr>
            <a:spLocks noGrp="1"/>
          </p:cNvSpPr>
          <p:nvPr>
            <p:ph sz="half" idx="1"/>
          </p:nvPr>
        </p:nvSpPr>
        <p:spPr>
          <a:xfrm>
            <a:off x="628650" y="1268413"/>
            <a:ext cx="3486150" cy="4908550"/>
          </a:xfrm>
        </p:spPr>
        <p:txBody>
          <a:bodyPr>
            <a:normAutofit fontScale="92500" lnSpcReduction="10000"/>
          </a:bodyPr>
          <a:lstStyle/>
          <a:p>
            <a:r>
              <a:rPr lang="sv-SE" sz="3200" dirty="0"/>
              <a:t>Ljudboken – sprungen ur talboken</a:t>
            </a:r>
          </a:p>
          <a:p>
            <a:r>
              <a:rPr lang="sv-SE" sz="3200" dirty="0"/>
              <a:t>Minskade intäkter</a:t>
            </a:r>
          </a:p>
          <a:p>
            <a:r>
              <a:rPr lang="sv-SE" sz="3200" dirty="0" err="1"/>
              <a:t>Inclusive</a:t>
            </a:r>
            <a:r>
              <a:rPr lang="sv-SE" sz="3200" dirty="0"/>
              <a:t> publishing – ett skifte i branschen</a:t>
            </a:r>
          </a:p>
          <a:p>
            <a:r>
              <a:rPr lang="sv-SE" sz="3200" dirty="0"/>
              <a:t>Användbarhet och tillgänglighet – en konkurrensfördel</a:t>
            </a:r>
          </a:p>
          <a:p>
            <a:pPr marL="0" indent="0">
              <a:buNone/>
            </a:pPr>
            <a:endParaRPr lang="sv-SE" dirty="0"/>
          </a:p>
        </p:txBody>
      </p:sp>
      <p:pic>
        <p:nvPicPr>
          <p:cNvPr id="23" name="Platshållare för innehåll 22" descr="En bild som visar person, kvinna, bord, fönster&#10;&#10;Automatiskt genererad beskrivning">
            <a:extLst>
              <a:ext uri="{FF2B5EF4-FFF2-40B4-BE49-F238E27FC236}">
                <a16:creationId xmlns:a16="http://schemas.microsoft.com/office/drawing/2014/main" id="{994A83E6-B3C3-462C-B701-CB5D5D8DFDA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41719" y="1268413"/>
            <a:ext cx="4256250" cy="4908550"/>
          </a:xfrm>
        </p:spPr>
      </p:pic>
    </p:spTree>
    <p:extLst>
      <p:ext uri="{BB962C8B-B14F-4D97-AF65-F5344CB8AC3E}">
        <p14:creationId xmlns:p14="http://schemas.microsoft.com/office/powerpoint/2010/main" val="2685754606"/>
      </p:ext>
    </p:extLst>
  </p:cSld>
  <p:clrMapOvr>
    <a:masterClrMapping/>
  </p:clrMapOvr>
</p:sld>
</file>

<file path=ppt/theme/theme1.xml><?xml version="1.0" encoding="utf-8"?>
<a:theme xmlns:a="http://schemas.openxmlformats.org/drawingml/2006/main" name="Office-tema">
  <a:themeElements>
    <a:clrScheme name="MTM">
      <a:dk1>
        <a:sysClr val="windowText" lastClr="000000"/>
      </a:dk1>
      <a:lt1>
        <a:sysClr val="window" lastClr="FFFFFF"/>
      </a:lt1>
      <a:dk2>
        <a:srgbClr val="44546A"/>
      </a:dk2>
      <a:lt2>
        <a:srgbClr val="E7E6E6"/>
      </a:lt2>
      <a:accent1>
        <a:srgbClr val="A53999"/>
      </a:accent1>
      <a:accent2>
        <a:srgbClr val="2A6475"/>
      </a:accent2>
      <a:accent3>
        <a:srgbClr val="E20177"/>
      </a:accent3>
      <a:accent4>
        <a:srgbClr val="027C68"/>
      </a:accent4>
      <a:accent5>
        <a:srgbClr val="DADADA"/>
      </a:accent5>
      <a:accent6>
        <a:srgbClr val="F0F0F0"/>
      </a:accent6>
      <a:hlink>
        <a:srgbClr val="0563C1"/>
      </a:hlink>
      <a:folHlink>
        <a:srgbClr val="954F72"/>
      </a:folHlink>
    </a:clrScheme>
    <a:fontScheme name="MTM - PowerPoint">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E806A31-8218-4C43-B511-85DA9F2FCAC4}" vid="{A3B37E31-64B9-4279-BD8E-3842E84037D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9F9EA0025BADB4C88A289416233292D" ma:contentTypeVersion="11" ma:contentTypeDescription="Skapa ett nytt dokument." ma:contentTypeScope="" ma:versionID="367ef570a85838f4a06d493d6d7fa0a5">
  <xsd:schema xmlns:xsd="http://www.w3.org/2001/XMLSchema" xmlns:xs="http://www.w3.org/2001/XMLSchema" xmlns:p="http://schemas.microsoft.com/office/2006/metadata/properties" xmlns:ns3="02e1164d-0c5e-44a4-b505-551b4d129557" xmlns:ns4="6282cd18-6556-4f68-9859-5ba76ae9aaf8" targetNamespace="http://schemas.microsoft.com/office/2006/metadata/properties" ma:root="true" ma:fieldsID="e404912164d9da8068f143101ed8ef4d" ns3:_="" ns4:_="">
    <xsd:import namespace="02e1164d-0c5e-44a4-b505-551b4d129557"/>
    <xsd:import namespace="6282cd18-6556-4f68-9859-5ba76ae9aaf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1164d-0c5e-44a4-b505-551b4d12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82cd18-6556-4f68-9859-5ba76ae9aaf8"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SharingHintHash" ma:index="14"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31CE66-C936-4774-8017-8C10906B23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1164d-0c5e-44a4-b505-551b4d129557"/>
    <ds:schemaRef ds:uri="6282cd18-6556-4f68-9859-5ba76ae9a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B02AD9-1FA1-4A85-ACC9-F5A8D0CD60B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282cd18-6556-4f68-9859-5ba76ae9aaf8"/>
    <ds:schemaRef ds:uri="http://purl.org/dc/elements/1.1/"/>
    <ds:schemaRef ds:uri="02e1164d-0c5e-44a4-b505-551b4d129557"/>
    <ds:schemaRef ds:uri="http://www.w3.org/XML/1998/namespace"/>
    <ds:schemaRef ds:uri="http://purl.org/dc/dcmitype/"/>
  </ds:schemaRefs>
</ds:datastoreItem>
</file>

<file path=customXml/itemProps3.xml><?xml version="1.0" encoding="utf-8"?>
<ds:datastoreItem xmlns:ds="http://schemas.openxmlformats.org/officeDocument/2006/customXml" ds:itemID="{DF9E28AB-69F0-46B5-804F-4048C2B951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1945</TotalTime>
  <Words>1344</Words>
  <Application>Microsoft Office PowerPoint</Application>
  <PresentationFormat>Bildspel på skärmen (4:3)</PresentationFormat>
  <Paragraphs>51</Paragraphs>
  <Slides>8</Slides>
  <Notes>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8</vt:i4>
      </vt:variant>
    </vt:vector>
  </HeadingPairs>
  <TitlesOfParts>
    <vt:vector size="11" baseType="lpstr">
      <vt:lpstr>Arial</vt:lpstr>
      <vt:lpstr>Calibri</vt:lpstr>
      <vt:lpstr>Office-tema</vt:lpstr>
      <vt:lpstr>PowerPoint-presentation</vt:lpstr>
      <vt:lpstr>Tillgänglighetsdirektivet</vt:lpstr>
      <vt:lpstr>Tillgång till litteratur</vt:lpstr>
      <vt:lpstr>Hur blir det bättre för läsarna?</vt:lpstr>
      <vt:lpstr>Så här funkar det idag:</vt:lpstr>
      <vt:lpstr>Hela kedjan måste fungera</vt:lpstr>
      <vt:lpstr>En tillgänglig digital bok</vt:lpstr>
      <vt:lpstr>Var befinner sig bokbranschen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Kristin Nord</dc:creator>
  <cp:lastModifiedBy>Elin Nord</cp:lastModifiedBy>
  <cp:revision>55</cp:revision>
  <dcterms:created xsi:type="dcterms:W3CDTF">2020-04-20T07:49:51Z</dcterms:created>
  <dcterms:modified xsi:type="dcterms:W3CDTF">2020-11-04T14:46:46Z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0x010100F9F9EA0025BADB4C88A289416233292D</vt:lpwstr>
  </property>
</Properties>
</file>