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6" r:id="rId2"/>
  </p:sldMasterIdLst>
  <p:notesMasterIdLst>
    <p:notesMasterId r:id="rId14"/>
  </p:notesMasterIdLst>
  <p:sldIdLst>
    <p:sldId id="259" r:id="rId3"/>
    <p:sldId id="260" r:id="rId4"/>
    <p:sldId id="290" r:id="rId5"/>
    <p:sldId id="304" r:id="rId6"/>
    <p:sldId id="309" r:id="rId7"/>
    <p:sldId id="294" r:id="rId8"/>
    <p:sldId id="318" r:id="rId9"/>
    <p:sldId id="319" r:id="rId10"/>
    <p:sldId id="306" r:id="rId11"/>
    <p:sldId id="308" r:id="rId12"/>
    <p:sldId id="321" r:id="rId13"/>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434" userDrawn="1">
          <p15:clr>
            <a:srgbClr val="A4A3A4"/>
          </p15:clr>
        </p15:guide>
        <p15:guide id="2"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a Stockstad" initials="MS" lastIdx="1" clrIdx="0">
    <p:extLst>
      <p:ext uri="{19B8F6BF-5375-455C-9EA6-DF929625EA0E}">
        <p15:presenceInfo xmlns:p15="http://schemas.microsoft.com/office/powerpoint/2012/main" userId="S::shmasd16@suni.se::28092b2b-5abd-4fb0-b548-b38c6fac888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4" autoAdjust="0"/>
  </p:normalViewPr>
  <p:slideViewPr>
    <p:cSldViewPr snapToGrid="0">
      <p:cViewPr varScale="1">
        <p:scale>
          <a:sx n="86" d="100"/>
          <a:sy n="86" d="100"/>
        </p:scale>
        <p:origin x="562" y="58"/>
      </p:cViewPr>
      <p:guideLst>
        <p:guide pos="2434"/>
        <p:guide orient="horz"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69CE6750-6096-4797-A6F6-982598C4A584}" type="datetimeFigureOut">
              <a:rPr lang="sv-SE" smtClean="0"/>
              <a:t>2020-11-04</a:t>
            </a:fld>
            <a:endParaRPr lang="sv-SE"/>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17E9244E-9DB2-44F2-A75A-6AB5AC15271F}" type="slidenum">
              <a:rPr lang="sv-SE" smtClean="0"/>
              <a:t>‹#›</a:t>
            </a:fld>
            <a:endParaRPr lang="sv-SE"/>
          </a:p>
        </p:txBody>
      </p:sp>
    </p:spTree>
    <p:extLst>
      <p:ext uri="{BB962C8B-B14F-4D97-AF65-F5344CB8AC3E}">
        <p14:creationId xmlns:p14="http://schemas.microsoft.com/office/powerpoint/2010/main" val="2806607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Introbild">
    <p:bg>
      <p:bgPr>
        <a:solidFill>
          <a:schemeClr val="accent1"/>
        </a:solidFill>
        <a:effectLst/>
      </p:bgPr>
    </p:bg>
    <p:spTree>
      <p:nvGrpSpPr>
        <p:cNvPr id="1" name=""/>
        <p:cNvGrpSpPr/>
        <p:nvPr/>
      </p:nvGrpSpPr>
      <p:grpSpPr>
        <a:xfrm>
          <a:off x="0" y="0"/>
          <a:ext cx="0" cy="0"/>
          <a:chOff x="0" y="0"/>
          <a:chExt cx="0" cy="0"/>
        </a:xfrm>
      </p:grpSpPr>
      <p:pic>
        <p:nvPicPr>
          <p:cNvPr id="5"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34124" y="3290770"/>
            <a:ext cx="4232275" cy="453629"/>
          </a:xfrm>
          <a:prstGeom prst="rect">
            <a:avLst/>
          </a:prstGeom>
        </p:spPr>
      </p:pic>
      <p:pic>
        <p:nvPicPr>
          <p:cNvPr id="6" name="Bildobjekt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66875" y="1937544"/>
            <a:ext cx="4619625" cy="2991189"/>
          </a:xfrm>
          <a:prstGeom prst="rect">
            <a:avLst/>
          </a:prstGeom>
        </p:spPr>
      </p:pic>
    </p:spTree>
    <p:extLst>
      <p:ext uri="{BB962C8B-B14F-4D97-AF65-F5344CB8AC3E}">
        <p14:creationId xmlns:p14="http://schemas.microsoft.com/office/powerpoint/2010/main" val="4095553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text_hel">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r>
              <a:rPr lang="sv-SE" noProof="0" dirty="0"/>
              <a:t>Klicka för att lägga till rubrik</a:t>
            </a:r>
          </a:p>
        </p:txBody>
      </p:sp>
      <p:sp>
        <p:nvSpPr>
          <p:cNvPr id="3" name="Platshållare för datum 2"/>
          <p:cNvSpPr>
            <a:spLocks noGrp="1"/>
          </p:cNvSpPr>
          <p:nvPr>
            <p:ph type="dt" sz="half" idx="10"/>
          </p:nvPr>
        </p:nvSpPr>
        <p:spPr/>
        <p:txBody>
          <a:bodyPr/>
          <a:lstStyle/>
          <a:p>
            <a:fld id="{CE118BB4-759D-4676-BF68-F88B421D20F7}" type="datetimeFigureOut">
              <a:rPr lang="sv-SE" noProof="0" smtClean="0"/>
              <a:pPr/>
              <a:t>2020-11-04</a:t>
            </a:fld>
            <a:endParaRPr lang="sv-SE" noProof="0" dirty="0"/>
          </a:p>
        </p:txBody>
      </p:sp>
      <p:sp>
        <p:nvSpPr>
          <p:cNvPr id="4" name="Platshållare för sidfot 3"/>
          <p:cNvSpPr>
            <a:spLocks noGrp="1"/>
          </p:cNvSpPr>
          <p:nvPr>
            <p:ph type="ftr" sz="quarter" idx="11"/>
          </p:nvPr>
        </p:nvSpPr>
        <p:spPr/>
        <p:txBody>
          <a:bodyPr/>
          <a:lstStyle/>
          <a:p>
            <a:endParaRPr lang="sv-SE" noProof="0" dirty="0"/>
          </a:p>
        </p:txBody>
      </p:sp>
      <p:sp>
        <p:nvSpPr>
          <p:cNvPr id="5" name="Platshållare för bildnummer 4"/>
          <p:cNvSpPr>
            <a:spLocks noGrp="1"/>
          </p:cNvSpPr>
          <p:nvPr>
            <p:ph type="sldNum" sz="quarter" idx="12"/>
          </p:nvPr>
        </p:nvSpPr>
        <p:spPr/>
        <p:txBody>
          <a:bodyPr/>
          <a:lstStyle/>
          <a:p>
            <a:fld id="{DF692A8C-CE3B-45DF-BD54-3D0507672399}" type="slidenum">
              <a:rPr lang="sv-SE" noProof="0" smtClean="0"/>
              <a:pPr/>
              <a:t>‹#›</a:t>
            </a:fld>
            <a:endParaRPr lang="sv-SE" noProof="0" dirty="0"/>
          </a:p>
        </p:txBody>
      </p:sp>
      <p:sp>
        <p:nvSpPr>
          <p:cNvPr id="9" name="Text Placeholder 8"/>
          <p:cNvSpPr>
            <a:spLocks noGrp="1"/>
          </p:cNvSpPr>
          <p:nvPr>
            <p:ph type="body" sz="quarter" idx="14" hasCustomPrompt="1"/>
          </p:nvPr>
        </p:nvSpPr>
        <p:spPr>
          <a:xfrm>
            <a:off x="1055687" y="1315085"/>
            <a:ext cx="10080625" cy="468313"/>
          </a:xfrm>
        </p:spPr>
        <p:txBody>
          <a:bodyPr/>
          <a:lstStyle>
            <a:lvl1pPr marL="0" indent="0">
              <a:buNone/>
              <a:defRPr sz="2400" b="1"/>
            </a:lvl1pPr>
          </a:lstStyle>
          <a:p>
            <a:pPr lvl="0"/>
            <a:r>
              <a:rPr lang="sv-SE" dirty="0"/>
              <a:t>Klicka för att lägga till text</a:t>
            </a:r>
          </a:p>
        </p:txBody>
      </p:sp>
      <p:sp>
        <p:nvSpPr>
          <p:cNvPr id="8" name="Text Placeholder 7"/>
          <p:cNvSpPr>
            <a:spLocks noGrp="1"/>
          </p:cNvSpPr>
          <p:nvPr>
            <p:ph type="body" sz="quarter" idx="15" hasCustomPrompt="1"/>
          </p:nvPr>
        </p:nvSpPr>
        <p:spPr>
          <a:xfrm>
            <a:off x="1055688" y="1773238"/>
            <a:ext cx="10080625" cy="3995737"/>
          </a:xfrm>
        </p:spPr>
        <p:txBody>
          <a:bodyPr/>
          <a:lstStyle>
            <a:lvl1pPr>
              <a:lnSpc>
                <a:spcPts val="2700"/>
              </a:lnSpc>
              <a:defRPr sz="2200"/>
            </a:lvl1pPr>
            <a:lvl2pPr>
              <a:lnSpc>
                <a:spcPts val="2700"/>
              </a:lnSpc>
              <a:defRPr sz="2200"/>
            </a:lvl2pPr>
            <a:lvl3pPr>
              <a:lnSpc>
                <a:spcPts val="2700"/>
              </a:lnSpc>
              <a:defRPr sz="2200"/>
            </a:lvl3pPr>
            <a:lvl4pPr>
              <a:lnSpc>
                <a:spcPts val="2700"/>
              </a:lnSpc>
              <a:defRPr sz="2200"/>
            </a:lvl4pPr>
            <a:lvl5pPr>
              <a:lnSpc>
                <a:spcPts val="2700"/>
              </a:lnSpc>
              <a:defRPr sz="2200"/>
            </a:lvl5p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122037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bild, bild, bild">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r>
              <a:rPr lang="sv-SE" noProof="0" dirty="0"/>
              <a:t>Klicka för att lägga till rubrik</a:t>
            </a:r>
          </a:p>
        </p:txBody>
      </p:sp>
      <p:sp>
        <p:nvSpPr>
          <p:cNvPr id="3" name="Platshållare för datum 2"/>
          <p:cNvSpPr>
            <a:spLocks noGrp="1"/>
          </p:cNvSpPr>
          <p:nvPr>
            <p:ph type="dt" sz="half" idx="10"/>
          </p:nvPr>
        </p:nvSpPr>
        <p:spPr/>
        <p:txBody>
          <a:bodyPr/>
          <a:lstStyle/>
          <a:p>
            <a:fld id="{CE118BB4-759D-4676-BF68-F88B421D20F7}" type="datetimeFigureOut">
              <a:rPr lang="sv-SE" noProof="0" smtClean="0"/>
              <a:pPr/>
              <a:t>2020-11-04</a:t>
            </a:fld>
            <a:endParaRPr lang="sv-SE" noProof="0" dirty="0"/>
          </a:p>
        </p:txBody>
      </p:sp>
      <p:sp>
        <p:nvSpPr>
          <p:cNvPr id="4" name="Platshållare för sidfot 3"/>
          <p:cNvSpPr>
            <a:spLocks noGrp="1"/>
          </p:cNvSpPr>
          <p:nvPr>
            <p:ph type="ftr" sz="quarter" idx="11"/>
          </p:nvPr>
        </p:nvSpPr>
        <p:spPr/>
        <p:txBody>
          <a:bodyPr/>
          <a:lstStyle/>
          <a:p>
            <a:endParaRPr lang="sv-SE" noProof="0" dirty="0"/>
          </a:p>
        </p:txBody>
      </p:sp>
      <p:sp>
        <p:nvSpPr>
          <p:cNvPr id="5" name="Platshållare för bildnummer 4"/>
          <p:cNvSpPr>
            <a:spLocks noGrp="1"/>
          </p:cNvSpPr>
          <p:nvPr>
            <p:ph type="sldNum" sz="quarter" idx="12"/>
          </p:nvPr>
        </p:nvSpPr>
        <p:spPr/>
        <p:txBody>
          <a:bodyPr/>
          <a:lstStyle/>
          <a:p>
            <a:fld id="{DF692A8C-CE3B-45DF-BD54-3D0507672399}" type="slidenum">
              <a:rPr lang="sv-SE" noProof="0" smtClean="0"/>
              <a:pPr/>
              <a:t>‹#›</a:t>
            </a:fld>
            <a:endParaRPr lang="sv-SE" noProof="0" dirty="0"/>
          </a:p>
        </p:txBody>
      </p:sp>
      <p:sp>
        <p:nvSpPr>
          <p:cNvPr id="7" name="Platshållare för bild 6"/>
          <p:cNvSpPr>
            <a:spLocks noGrp="1"/>
          </p:cNvSpPr>
          <p:nvPr>
            <p:ph type="pic" sz="quarter" idx="13" hasCustomPrompt="1"/>
          </p:nvPr>
        </p:nvSpPr>
        <p:spPr>
          <a:xfrm>
            <a:off x="1055687" y="1315085"/>
            <a:ext cx="3183544" cy="4464050"/>
          </a:xfrm>
        </p:spPr>
        <p:txBody>
          <a:bodyPr lIns="180000" tIns="180000" rIns="180000" bIns="180000"/>
          <a:lstStyle>
            <a:lvl1pPr marL="0" indent="0">
              <a:buNone/>
              <a:defRPr/>
            </a:lvl1pPr>
          </a:lstStyle>
          <a:p>
            <a:r>
              <a:rPr lang="sv-SE" noProof="0" dirty="0"/>
              <a:t>Bild</a:t>
            </a:r>
          </a:p>
        </p:txBody>
      </p:sp>
      <p:sp>
        <p:nvSpPr>
          <p:cNvPr id="10" name="Platshållare för bild 6"/>
          <p:cNvSpPr>
            <a:spLocks noGrp="1"/>
          </p:cNvSpPr>
          <p:nvPr>
            <p:ph type="pic" sz="quarter" idx="14" hasCustomPrompt="1"/>
          </p:nvPr>
        </p:nvSpPr>
        <p:spPr>
          <a:xfrm>
            <a:off x="4499209" y="1315085"/>
            <a:ext cx="3183544" cy="4464050"/>
          </a:xfrm>
        </p:spPr>
        <p:txBody>
          <a:bodyPr lIns="180000" tIns="180000" rIns="180000" bIns="180000"/>
          <a:lstStyle>
            <a:lvl1pPr marL="0" indent="0">
              <a:buNone/>
              <a:defRPr/>
            </a:lvl1pPr>
          </a:lstStyle>
          <a:p>
            <a:r>
              <a:rPr lang="sv-SE" noProof="0" dirty="0"/>
              <a:t>Bild</a:t>
            </a:r>
          </a:p>
        </p:txBody>
      </p:sp>
      <p:sp>
        <p:nvSpPr>
          <p:cNvPr id="11" name="Platshållare för bild 6"/>
          <p:cNvSpPr>
            <a:spLocks noGrp="1"/>
          </p:cNvSpPr>
          <p:nvPr>
            <p:ph type="pic" sz="quarter" idx="15" hasCustomPrompt="1"/>
          </p:nvPr>
        </p:nvSpPr>
        <p:spPr>
          <a:xfrm>
            <a:off x="7942729" y="1315085"/>
            <a:ext cx="3183544" cy="4464050"/>
          </a:xfrm>
        </p:spPr>
        <p:txBody>
          <a:bodyPr lIns="180000" tIns="180000" rIns="180000" bIns="180000"/>
          <a:lstStyle>
            <a:lvl1pPr marL="0" indent="0">
              <a:buNone/>
              <a:defRPr/>
            </a:lvl1pPr>
          </a:lstStyle>
          <a:p>
            <a:r>
              <a:rPr lang="sv-SE" noProof="0" dirty="0"/>
              <a:t>Bild</a:t>
            </a:r>
          </a:p>
        </p:txBody>
      </p:sp>
    </p:spTree>
    <p:extLst>
      <p:ext uri="{BB962C8B-B14F-4D97-AF65-F5344CB8AC3E}">
        <p14:creationId xmlns:p14="http://schemas.microsoft.com/office/powerpoint/2010/main" val="3708916199"/>
      </p:ext>
    </p:extLst>
  </p:cSld>
  <p:clrMapOvr>
    <a:masterClrMapping/>
  </p:clrMapOvr>
  <p:extLst mod="1">
    <p:ext uri="{DCECCB84-F9BA-43D5-87BE-67443E8EF086}">
      <p15:sldGuideLst xmlns:p15="http://schemas.microsoft.com/office/powerpoint/2012/main">
        <p15:guide id="1" pos="2910" userDrawn="1">
          <p15:clr>
            <a:srgbClr val="FBAE40"/>
          </p15:clr>
        </p15:guide>
        <p15:guide id="2" pos="3069" userDrawn="1">
          <p15:clr>
            <a:srgbClr val="FBAE40"/>
          </p15:clr>
        </p15:guide>
        <p15:guide id="3" pos="5269" userDrawn="1">
          <p15:clr>
            <a:srgbClr val="FBAE40"/>
          </p15:clr>
        </p15:guide>
        <p15:guide id="4" pos="5428"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Utfallande bild">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CE118BB4-759D-4676-BF68-F88B421D20F7}" type="datetimeFigureOut">
              <a:rPr lang="sv-SE" noProof="0" smtClean="0"/>
              <a:pPr/>
              <a:t>2020-11-04</a:t>
            </a:fld>
            <a:endParaRPr lang="sv-SE" noProof="0" dirty="0"/>
          </a:p>
        </p:txBody>
      </p:sp>
      <p:sp>
        <p:nvSpPr>
          <p:cNvPr id="4" name="Platshållare för sidfot 3"/>
          <p:cNvSpPr>
            <a:spLocks noGrp="1"/>
          </p:cNvSpPr>
          <p:nvPr>
            <p:ph type="ftr" sz="quarter" idx="11"/>
          </p:nvPr>
        </p:nvSpPr>
        <p:spPr/>
        <p:txBody>
          <a:bodyPr/>
          <a:lstStyle/>
          <a:p>
            <a:endParaRPr lang="sv-SE" noProof="0" dirty="0"/>
          </a:p>
        </p:txBody>
      </p:sp>
      <p:sp>
        <p:nvSpPr>
          <p:cNvPr id="5" name="Platshållare för bildnummer 4"/>
          <p:cNvSpPr>
            <a:spLocks noGrp="1"/>
          </p:cNvSpPr>
          <p:nvPr>
            <p:ph type="sldNum" sz="quarter" idx="12"/>
          </p:nvPr>
        </p:nvSpPr>
        <p:spPr/>
        <p:txBody>
          <a:bodyPr/>
          <a:lstStyle/>
          <a:p>
            <a:fld id="{DF692A8C-CE3B-45DF-BD54-3D0507672399}" type="slidenum">
              <a:rPr lang="sv-SE" noProof="0" smtClean="0"/>
              <a:pPr/>
              <a:t>‹#›</a:t>
            </a:fld>
            <a:endParaRPr lang="sv-SE" noProof="0" dirty="0"/>
          </a:p>
        </p:txBody>
      </p:sp>
      <p:sp>
        <p:nvSpPr>
          <p:cNvPr id="7" name="Platshållare för bild 6"/>
          <p:cNvSpPr>
            <a:spLocks noGrp="1"/>
          </p:cNvSpPr>
          <p:nvPr>
            <p:ph type="pic" sz="quarter" idx="13" hasCustomPrompt="1"/>
          </p:nvPr>
        </p:nvSpPr>
        <p:spPr>
          <a:xfrm>
            <a:off x="1055688" y="0"/>
            <a:ext cx="11136312" cy="5768975"/>
          </a:xfrm>
        </p:spPr>
        <p:txBody>
          <a:bodyPr lIns="180000" tIns="180000" rIns="180000" bIns="180000"/>
          <a:lstStyle>
            <a:lvl1pPr marL="0" marR="0" indent="0" algn="l" defTabSz="914400" rtl="0" eaLnBrk="1" fontAlgn="auto" latinLnBrk="0" hangingPunct="1">
              <a:lnSpc>
                <a:spcPct val="90000"/>
              </a:lnSpc>
              <a:spcBef>
                <a:spcPts val="1600"/>
              </a:spcBef>
              <a:spcAft>
                <a:spcPts val="0"/>
              </a:spcAft>
              <a:buClr>
                <a:schemeClr val="accent1"/>
              </a:buClr>
              <a:buSzTx/>
              <a:buFontTx/>
              <a:buNone/>
              <a:tabLst/>
              <a:defRPr/>
            </a:lvl1pPr>
          </a:lstStyle>
          <a:p>
            <a:r>
              <a:rPr lang="sv-SE" noProof="0" dirty="0"/>
              <a:t>Bild</a:t>
            </a:r>
          </a:p>
        </p:txBody>
      </p:sp>
    </p:spTree>
    <p:extLst>
      <p:ext uri="{BB962C8B-B14F-4D97-AF65-F5344CB8AC3E}">
        <p14:creationId xmlns:p14="http://schemas.microsoft.com/office/powerpoint/2010/main" val="3335072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62630" y="3311960"/>
            <a:ext cx="4199069" cy="450071"/>
          </a:xfrm>
          <a:prstGeom prst="rect">
            <a:avLst/>
          </a:prstGeom>
        </p:spPr>
      </p:pic>
      <p:sp>
        <p:nvSpPr>
          <p:cNvPr id="3" name="Date Placeholder 2"/>
          <p:cNvSpPr>
            <a:spLocks noGrp="1"/>
          </p:cNvSpPr>
          <p:nvPr>
            <p:ph type="dt" sz="half" idx="10"/>
          </p:nvPr>
        </p:nvSpPr>
        <p:spPr/>
        <p:txBody>
          <a:bodyPr/>
          <a:lstStyle/>
          <a:p>
            <a:fld id="{CE118BB4-759D-4676-BF68-F88B421D20F7}" type="datetimeFigureOut">
              <a:rPr lang="sv-SE" smtClean="0"/>
              <a:t>2020-11-04</a:t>
            </a:fld>
            <a:endParaRPr lang="sv-SE" dirty="0"/>
          </a:p>
        </p:txBody>
      </p:sp>
      <p:sp>
        <p:nvSpPr>
          <p:cNvPr id="4" name="Footer Placeholder 3"/>
          <p:cNvSpPr>
            <a:spLocks noGrp="1"/>
          </p:cNvSpPr>
          <p:nvPr>
            <p:ph type="ftr" sz="quarter" idx="11"/>
          </p:nvPr>
        </p:nvSpPr>
        <p:spPr/>
        <p:txBody>
          <a:bodyPr/>
          <a:lstStyle/>
          <a:p>
            <a:endParaRPr lang="sv-SE" dirty="0"/>
          </a:p>
        </p:txBody>
      </p:sp>
      <p:sp>
        <p:nvSpPr>
          <p:cNvPr id="5" name="Slide Number Placeholder 4"/>
          <p:cNvSpPr>
            <a:spLocks noGrp="1"/>
          </p:cNvSpPr>
          <p:nvPr>
            <p:ph type="sldNum" sz="quarter" idx="12"/>
          </p:nvPr>
        </p:nvSpPr>
        <p:spPr/>
        <p:txBody>
          <a:bodyPr/>
          <a:lstStyle/>
          <a:p>
            <a:fld id="{DF692A8C-CE3B-45DF-BD54-3D0507672399}" type="slidenum">
              <a:rPr lang="sv-SE" smtClean="0"/>
              <a:t>‹#›</a:t>
            </a:fld>
            <a:endParaRPr lang="sv-SE" dirty="0"/>
          </a:p>
        </p:txBody>
      </p:sp>
      <p:pic>
        <p:nvPicPr>
          <p:cNvPr id="6" name="Bildobjekt 10"/>
          <p:cNvPicPr>
            <a:picLocks noChangeAspect="1"/>
          </p:cNvPicPr>
          <p:nvPr userDrawn="1"/>
        </p:nvPicPr>
        <p:blipFill rotWithShape="1">
          <a:blip r:embed="rId3" cstate="print">
            <a:extLst>
              <a:ext uri="{28A0092B-C50C-407E-A947-70E740481C1C}">
                <a14:useLocalDpi xmlns:a14="http://schemas.microsoft.com/office/drawing/2010/main" val="0"/>
              </a:ext>
            </a:extLst>
          </a:blip>
          <a:srcRect l="32961"/>
          <a:stretch/>
        </p:blipFill>
        <p:spPr>
          <a:xfrm>
            <a:off x="-12700" y="457200"/>
            <a:ext cx="6216992" cy="6004636"/>
          </a:xfrm>
          <a:prstGeom prst="rect">
            <a:avLst/>
          </a:prstGeom>
        </p:spPr>
      </p:pic>
    </p:spTree>
    <p:extLst>
      <p:ext uri="{BB962C8B-B14F-4D97-AF65-F5344CB8AC3E}">
        <p14:creationId xmlns:p14="http://schemas.microsoft.com/office/powerpoint/2010/main" val="3389976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7D6B8166-BD86-40E8-B20E-E4581FA902A3}" type="datetimeFigureOut">
              <a:rPr lang="sv-SE" smtClean="0"/>
              <a:t>2020-11-04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56B5032-589D-4E35-A175-0CF89A41CC3B}" type="slidenum">
              <a:rPr lang="sv-SE" smtClean="0"/>
              <a:t>‹#›</a:t>
            </a:fld>
            <a:endParaRPr lang="sv-SE"/>
          </a:p>
        </p:txBody>
      </p:sp>
    </p:spTree>
    <p:extLst>
      <p:ext uri="{BB962C8B-B14F-4D97-AF65-F5344CB8AC3E}">
        <p14:creationId xmlns:p14="http://schemas.microsoft.com/office/powerpoint/2010/main" val="10049290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7D6B8166-BD86-40E8-B20E-E4581FA902A3}" type="datetimeFigureOut">
              <a:rPr lang="sv-SE" smtClean="0"/>
              <a:t>2020-11-04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56B5032-589D-4E35-A175-0CF89A41CC3B}" type="slidenum">
              <a:rPr lang="sv-SE" smtClean="0"/>
              <a:t>‹#›</a:t>
            </a:fld>
            <a:endParaRPr lang="sv-SE"/>
          </a:p>
        </p:txBody>
      </p:sp>
    </p:spTree>
    <p:extLst>
      <p:ext uri="{BB962C8B-B14F-4D97-AF65-F5344CB8AC3E}">
        <p14:creationId xmlns:p14="http://schemas.microsoft.com/office/powerpoint/2010/main" val="130276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7D6B8166-BD86-40E8-B20E-E4581FA902A3}" type="datetimeFigureOut">
              <a:rPr lang="sv-SE" smtClean="0"/>
              <a:t>2020-11-04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56B5032-589D-4E35-A175-0CF89A41CC3B}" type="slidenum">
              <a:rPr lang="sv-SE" smtClean="0"/>
              <a:t>‹#›</a:t>
            </a:fld>
            <a:endParaRPr lang="sv-SE"/>
          </a:p>
        </p:txBody>
      </p:sp>
    </p:spTree>
    <p:extLst>
      <p:ext uri="{BB962C8B-B14F-4D97-AF65-F5344CB8AC3E}">
        <p14:creationId xmlns:p14="http://schemas.microsoft.com/office/powerpoint/2010/main" val="41006597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7D6B8166-BD86-40E8-B20E-E4581FA902A3}" type="datetimeFigureOut">
              <a:rPr lang="sv-SE" smtClean="0"/>
              <a:t>2020-11-04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56B5032-589D-4E35-A175-0CF89A41CC3B}" type="slidenum">
              <a:rPr lang="sv-SE" smtClean="0"/>
              <a:t>‹#›</a:t>
            </a:fld>
            <a:endParaRPr lang="sv-SE"/>
          </a:p>
        </p:txBody>
      </p:sp>
    </p:spTree>
    <p:extLst>
      <p:ext uri="{BB962C8B-B14F-4D97-AF65-F5344CB8AC3E}">
        <p14:creationId xmlns:p14="http://schemas.microsoft.com/office/powerpoint/2010/main" val="35800488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7D6B8166-BD86-40E8-B20E-E4581FA902A3}" type="datetimeFigureOut">
              <a:rPr lang="sv-SE" smtClean="0"/>
              <a:t>2020-11-04</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E56B5032-589D-4E35-A175-0CF89A41CC3B}" type="slidenum">
              <a:rPr lang="sv-SE" smtClean="0"/>
              <a:t>‹#›</a:t>
            </a:fld>
            <a:endParaRPr lang="sv-SE"/>
          </a:p>
        </p:txBody>
      </p:sp>
    </p:spTree>
    <p:extLst>
      <p:ext uri="{BB962C8B-B14F-4D97-AF65-F5344CB8AC3E}">
        <p14:creationId xmlns:p14="http://schemas.microsoft.com/office/powerpoint/2010/main" val="41682379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7D6B8166-BD86-40E8-B20E-E4581FA902A3}" type="datetimeFigureOut">
              <a:rPr lang="sv-SE" smtClean="0"/>
              <a:t>2020-11-04</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E56B5032-589D-4E35-A175-0CF89A41CC3B}" type="slidenum">
              <a:rPr lang="sv-SE" smtClean="0"/>
              <a:t>‹#›</a:t>
            </a:fld>
            <a:endParaRPr lang="sv-SE"/>
          </a:p>
        </p:txBody>
      </p:sp>
    </p:spTree>
    <p:extLst>
      <p:ext uri="{BB962C8B-B14F-4D97-AF65-F5344CB8AC3E}">
        <p14:creationId xmlns:p14="http://schemas.microsoft.com/office/powerpoint/2010/main" val="2343870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Rubrik och avsnittsbil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438401" y="1504507"/>
            <a:ext cx="7357532" cy="1823484"/>
          </a:xfrm>
        </p:spPr>
        <p:txBody>
          <a:bodyPr anchor="b">
            <a:normAutofit/>
          </a:bodyPr>
          <a:lstStyle>
            <a:lvl1pPr algn="l">
              <a:lnSpc>
                <a:spcPts val="5000"/>
              </a:lnSpc>
              <a:defRPr sz="3600" baseline="0"/>
            </a:lvl1pPr>
          </a:lstStyle>
          <a:p>
            <a:r>
              <a:rPr lang="sv-SE" noProof="0" dirty="0"/>
              <a:t>Klicka för att lägga till rubrik</a:t>
            </a:r>
          </a:p>
        </p:txBody>
      </p:sp>
      <p:sp>
        <p:nvSpPr>
          <p:cNvPr id="3" name="Subtitle 2"/>
          <p:cNvSpPr>
            <a:spLocks noGrp="1"/>
          </p:cNvSpPr>
          <p:nvPr>
            <p:ph type="subTitle" idx="1" hasCustomPrompt="1"/>
          </p:nvPr>
        </p:nvSpPr>
        <p:spPr>
          <a:xfrm>
            <a:off x="2438400" y="3593804"/>
            <a:ext cx="7357533" cy="457200"/>
          </a:xfrm>
        </p:spPr>
        <p:txBody>
          <a:bodyPr>
            <a:normAutofit/>
          </a:bodyPr>
          <a:lstStyle>
            <a:lvl1pPr marL="0" indent="0" algn="l">
              <a:buNone/>
              <a:defRPr sz="2400" b="1"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noProof="0" dirty="0"/>
              <a:t>Klicka för att lägga till underrubrik</a:t>
            </a:r>
          </a:p>
        </p:txBody>
      </p:sp>
      <p:sp>
        <p:nvSpPr>
          <p:cNvPr id="4" name="Date Placeholder 3"/>
          <p:cNvSpPr>
            <a:spLocks noGrp="1"/>
          </p:cNvSpPr>
          <p:nvPr>
            <p:ph type="dt" sz="half" idx="10"/>
          </p:nvPr>
        </p:nvSpPr>
        <p:spPr/>
        <p:txBody>
          <a:bodyPr/>
          <a:lstStyle/>
          <a:p>
            <a:fld id="{CE118BB4-759D-4676-BF68-F88B421D20F7}" type="datetimeFigureOut">
              <a:rPr lang="sv-SE" noProof="0" smtClean="0"/>
              <a:t>2020-11-04</a:t>
            </a:fld>
            <a:endParaRPr lang="sv-SE" noProof="0" dirty="0"/>
          </a:p>
        </p:txBody>
      </p:sp>
      <p:sp>
        <p:nvSpPr>
          <p:cNvPr id="5" name="Footer Placeholder 4"/>
          <p:cNvSpPr>
            <a:spLocks noGrp="1"/>
          </p:cNvSpPr>
          <p:nvPr>
            <p:ph type="ftr" sz="quarter" idx="11"/>
          </p:nvPr>
        </p:nvSpPr>
        <p:spPr/>
        <p:txBody>
          <a:bodyPr/>
          <a:lstStyle/>
          <a:p>
            <a:endParaRPr lang="sv-SE" noProof="0" dirty="0"/>
          </a:p>
        </p:txBody>
      </p:sp>
      <p:sp>
        <p:nvSpPr>
          <p:cNvPr id="6" name="Slide Number Placeholder 5"/>
          <p:cNvSpPr>
            <a:spLocks noGrp="1"/>
          </p:cNvSpPr>
          <p:nvPr>
            <p:ph type="sldNum" sz="quarter" idx="12"/>
          </p:nvPr>
        </p:nvSpPr>
        <p:spPr/>
        <p:txBody>
          <a:bodyPr/>
          <a:lstStyle/>
          <a:p>
            <a:fld id="{DF692A8C-CE3B-45DF-BD54-3D0507672399}" type="slidenum">
              <a:rPr lang="sv-SE" noProof="0" smtClean="0"/>
              <a:t>‹#›</a:t>
            </a:fld>
            <a:endParaRPr lang="sv-SE" noProof="0" dirty="0"/>
          </a:p>
        </p:txBody>
      </p:sp>
    </p:spTree>
    <p:extLst>
      <p:ext uri="{BB962C8B-B14F-4D97-AF65-F5344CB8AC3E}">
        <p14:creationId xmlns:p14="http://schemas.microsoft.com/office/powerpoint/2010/main" val="1648537668"/>
      </p:ext>
    </p:extLst>
  </p:cSld>
  <p:clrMapOvr>
    <a:masterClrMapping/>
  </p:clrMapOvr>
  <p:extLst mod="1">
    <p:ext uri="{DCECCB84-F9BA-43D5-87BE-67443E8EF086}">
      <p15:sldGuideLst xmlns:p15="http://schemas.microsoft.com/office/powerpoint/2012/main">
        <p15:guide id="1" pos="153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D6B8166-BD86-40E8-B20E-E4581FA902A3}" type="datetimeFigureOut">
              <a:rPr lang="sv-SE" smtClean="0"/>
              <a:t>2020-11-04</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E56B5032-589D-4E35-A175-0CF89A41CC3B}" type="slidenum">
              <a:rPr lang="sv-SE" smtClean="0"/>
              <a:t>‹#›</a:t>
            </a:fld>
            <a:endParaRPr lang="sv-SE"/>
          </a:p>
        </p:txBody>
      </p:sp>
    </p:spTree>
    <p:extLst>
      <p:ext uri="{BB962C8B-B14F-4D97-AF65-F5344CB8AC3E}">
        <p14:creationId xmlns:p14="http://schemas.microsoft.com/office/powerpoint/2010/main" val="13858121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7D6B8166-BD86-40E8-B20E-E4581FA902A3}" type="datetimeFigureOut">
              <a:rPr lang="sv-SE" smtClean="0"/>
              <a:t>2020-11-04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56B5032-589D-4E35-A175-0CF89A41CC3B}" type="slidenum">
              <a:rPr lang="sv-SE" smtClean="0"/>
              <a:t>‹#›</a:t>
            </a:fld>
            <a:endParaRPr lang="sv-SE"/>
          </a:p>
        </p:txBody>
      </p:sp>
    </p:spTree>
    <p:extLst>
      <p:ext uri="{BB962C8B-B14F-4D97-AF65-F5344CB8AC3E}">
        <p14:creationId xmlns:p14="http://schemas.microsoft.com/office/powerpoint/2010/main" val="9687290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7D6B8166-BD86-40E8-B20E-E4581FA902A3}" type="datetimeFigureOut">
              <a:rPr lang="sv-SE" smtClean="0"/>
              <a:t>2020-11-04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56B5032-589D-4E35-A175-0CF89A41CC3B}" type="slidenum">
              <a:rPr lang="sv-SE" smtClean="0"/>
              <a:t>‹#›</a:t>
            </a:fld>
            <a:endParaRPr lang="sv-SE"/>
          </a:p>
        </p:txBody>
      </p:sp>
    </p:spTree>
    <p:extLst>
      <p:ext uri="{BB962C8B-B14F-4D97-AF65-F5344CB8AC3E}">
        <p14:creationId xmlns:p14="http://schemas.microsoft.com/office/powerpoint/2010/main" val="39602345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7D6B8166-BD86-40E8-B20E-E4581FA902A3}" type="datetimeFigureOut">
              <a:rPr lang="sv-SE" smtClean="0"/>
              <a:t>2020-11-04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56B5032-589D-4E35-A175-0CF89A41CC3B}" type="slidenum">
              <a:rPr lang="sv-SE" smtClean="0"/>
              <a:t>‹#›</a:t>
            </a:fld>
            <a:endParaRPr lang="sv-SE"/>
          </a:p>
        </p:txBody>
      </p:sp>
    </p:spTree>
    <p:extLst>
      <p:ext uri="{BB962C8B-B14F-4D97-AF65-F5344CB8AC3E}">
        <p14:creationId xmlns:p14="http://schemas.microsoft.com/office/powerpoint/2010/main" val="38642068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7D6B8166-BD86-40E8-B20E-E4581FA902A3}" type="datetimeFigureOut">
              <a:rPr lang="sv-SE" smtClean="0"/>
              <a:t>2020-11-04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56B5032-589D-4E35-A175-0CF89A41CC3B}" type="slidenum">
              <a:rPr lang="sv-SE" smtClean="0"/>
              <a:t>‹#›</a:t>
            </a:fld>
            <a:endParaRPr lang="sv-SE"/>
          </a:p>
        </p:txBody>
      </p:sp>
    </p:spTree>
    <p:extLst>
      <p:ext uri="{BB962C8B-B14F-4D97-AF65-F5344CB8AC3E}">
        <p14:creationId xmlns:p14="http://schemas.microsoft.com/office/powerpoint/2010/main" val="1376735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bild, text">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r>
              <a:rPr lang="sv-SE" noProof="0" dirty="0"/>
              <a:t>Klicka för att lägga till rubrik</a:t>
            </a:r>
          </a:p>
        </p:txBody>
      </p:sp>
      <p:sp>
        <p:nvSpPr>
          <p:cNvPr id="3" name="Platshållare för datum 2"/>
          <p:cNvSpPr>
            <a:spLocks noGrp="1"/>
          </p:cNvSpPr>
          <p:nvPr>
            <p:ph type="dt" sz="half" idx="10"/>
          </p:nvPr>
        </p:nvSpPr>
        <p:spPr/>
        <p:txBody>
          <a:bodyPr/>
          <a:lstStyle/>
          <a:p>
            <a:fld id="{CE118BB4-759D-4676-BF68-F88B421D20F7}" type="datetimeFigureOut">
              <a:rPr lang="sv-SE" noProof="0" smtClean="0"/>
              <a:pPr/>
              <a:t>2020-11-04</a:t>
            </a:fld>
            <a:endParaRPr lang="sv-SE" noProof="0" dirty="0"/>
          </a:p>
        </p:txBody>
      </p:sp>
      <p:sp>
        <p:nvSpPr>
          <p:cNvPr id="4" name="Platshållare för sidfot 3"/>
          <p:cNvSpPr>
            <a:spLocks noGrp="1"/>
          </p:cNvSpPr>
          <p:nvPr>
            <p:ph type="ftr" sz="quarter" idx="11"/>
          </p:nvPr>
        </p:nvSpPr>
        <p:spPr/>
        <p:txBody>
          <a:bodyPr/>
          <a:lstStyle/>
          <a:p>
            <a:endParaRPr lang="sv-SE" noProof="0" dirty="0"/>
          </a:p>
        </p:txBody>
      </p:sp>
      <p:sp>
        <p:nvSpPr>
          <p:cNvPr id="5" name="Platshållare för bildnummer 4"/>
          <p:cNvSpPr>
            <a:spLocks noGrp="1"/>
          </p:cNvSpPr>
          <p:nvPr>
            <p:ph type="sldNum" sz="quarter" idx="12"/>
          </p:nvPr>
        </p:nvSpPr>
        <p:spPr/>
        <p:txBody>
          <a:bodyPr/>
          <a:lstStyle/>
          <a:p>
            <a:fld id="{DF692A8C-CE3B-45DF-BD54-3D0507672399}" type="slidenum">
              <a:rPr lang="sv-SE" noProof="0" smtClean="0"/>
              <a:pPr/>
              <a:t>‹#›</a:t>
            </a:fld>
            <a:endParaRPr lang="sv-SE" noProof="0" dirty="0"/>
          </a:p>
        </p:txBody>
      </p:sp>
      <p:sp>
        <p:nvSpPr>
          <p:cNvPr id="7" name="Platshållare för bild 6"/>
          <p:cNvSpPr>
            <a:spLocks noGrp="1"/>
          </p:cNvSpPr>
          <p:nvPr>
            <p:ph type="pic" sz="quarter" idx="13" hasCustomPrompt="1"/>
          </p:nvPr>
        </p:nvSpPr>
        <p:spPr>
          <a:xfrm>
            <a:off x="1055687" y="1315085"/>
            <a:ext cx="4914900" cy="4464050"/>
          </a:xfrm>
        </p:spPr>
        <p:txBody>
          <a:bodyPr lIns="180000" tIns="180000" rIns="180000" bIns="180000"/>
          <a:lstStyle>
            <a:lvl1pPr marL="0" indent="0">
              <a:buNone/>
              <a:defRPr/>
            </a:lvl1pPr>
          </a:lstStyle>
          <a:p>
            <a:r>
              <a:rPr lang="sv-SE" noProof="0" dirty="0"/>
              <a:t>Bild</a:t>
            </a:r>
          </a:p>
        </p:txBody>
      </p:sp>
      <p:sp>
        <p:nvSpPr>
          <p:cNvPr id="9" name="Text Placeholder 8"/>
          <p:cNvSpPr>
            <a:spLocks noGrp="1"/>
          </p:cNvSpPr>
          <p:nvPr>
            <p:ph type="body" sz="quarter" idx="14" hasCustomPrompt="1"/>
          </p:nvPr>
        </p:nvSpPr>
        <p:spPr>
          <a:xfrm>
            <a:off x="6221414" y="1315085"/>
            <a:ext cx="4914899" cy="468313"/>
          </a:xfrm>
        </p:spPr>
        <p:txBody>
          <a:bodyPr/>
          <a:lstStyle>
            <a:lvl1pPr marL="0" indent="0">
              <a:buNone/>
              <a:defRPr sz="2400" b="1"/>
            </a:lvl1pPr>
          </a:lstStyle>
          <a:p>
            <a:pPr lvl="0"/>
            <a:r>
              <a:rPr lang="sv-SE" dirty="0"/>
              <a:t>Klicka för att lägga till text</a:t>
            </a:r>
          </a:p>
        </p:txBody>
      </p:sp>
      <p:sp>
        <p:nvSpPr>
          <p:cNvPr id="13" name="Text Placeholder 12"/>
          <p:cNvSpPr>
            <a:spLocks noGrp="1"/>
          </p:cNvSpPr>
          <p:nvPr>
            <p:ph type="body" sz="quarter" idx="15" hasCustomPrompt="1"/>
          </p:nvPr>
        </p:nvSpPr>
        <p:spPr>
          <a:xfrm>
            <a:off x="6221414" y="1773238"/>
            <a:ext cx="4914900" cy="3995737"/>
          </a:xfrm>
        </p:spPr>
        <p:txBody>
          <a:bodyPr/>
          <a:lstStyle>
            <a:lvl1pPr>
              <a:lnSpc>
                <a:spcPts val="2700"/>
              </a:lnSpc>
              <a:defRPr sz="2200"/>
            </a:lvl1pPr>
            <a:lvl2pPr>
              <a:lnSpc>
                <a:spcPts val="2700"/>
              </a:lnSpc>
              <a:defRPr sz="2200"/>
            </a:lvl2pPr>
            <a:lvl3pPr>
              <a:lnSpc>
                <a:spcPts val="2700"/>
              </a:lnSpc>
              <a:defRPr sz="2200"/>
            </a:lvl3pPr>
            <a:lvl4pPr>
              <a:lnSpc>
                <a:spcPts val="2700"/>
              </a:lnSpc>
              <a:defRPr sz="2200"/>
            </a:lvl4pPr>
            <a:lvl5pPr>
              <a:lnSpc>
                <a:spcPts val="2700"/>
              </a:lnSpc>
              <a:defRPr sz="2200"/>
            </a:lvl5p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600200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text, bild">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r>
              <a:rPr lang="sv-SE" noProof="0" dirty="0"/>
              <a:t>Klicka för att lägga till rubrik</a:t>
            </a:r>
          </a:p>
        </p:txBody>
      </p:sp>
      <p:sp>
        <p:nvSpPr>
          <p:cNvPr id="3" name="Platshållare för datum 2"/>
          <p:cNvSpPr>
            <a:spLocks noGrp="1"/>
          </p:cNvSpPr>
          <p:nvPr>
            <p:ph type="dt" sz="half" idx="10"/>
          </p:nvPr>
        </p:nvSpPr>
        <p:spPr/>
        <p:txBody>
          <a:bodyPr/>
          <a:lstStyle/>
          <a:p>
            <a:fld id="{CE118BB4-759D-4676-BF68-F88B421D20F7}" type="datetimeFigureOut">
              <a:rPr lang="sv-SE" noProof="0" smtClean="0"/>
              <a:pPr/>
              <a:t>2020-11-04</a:t>
            </a:fld>
            <a:endParaRPr lang="sv-SE" noProof="0" dirty="0"/>
          </a:p>
        </p:txBody>
      </p:sp>
      <p:sp>
        <p:nvSpPr>
          <p:cNvPr id="4" name="Platshållare för sidfot 3"/>
          <p:cNvSpPr>
            <a:spLocks noGrp="1"/>
          </p:cNvSpPr>
          <p:nvPr>
            <p:ph type="ftr" sz="quarter" idx="11"/>
          </p:nvPr>
        </p:nvSpPr>
        <p:spPr/>
        <p:txBody>
          <a:bodyPr/>
          <a:lstStyle/>
          <a:p>
            <a:endParaRPr lang="sv-SE" noProof="0" dirty="0"/>
          </a:p>
        </p:txBody>
      </p:sp>
      <p:sp>
        <p:nvSpPr>
          <p:cNvPr id="5" name="Platshållare för bildnummer 4"/>
          <p:cNvSpPr>
            <a:spLocks noGrp="1"/>
          </p:cNvSpPr>
          <p:nvPr>
            <p:ph type="sldNum" sz="quarter" idx="12"/>
          </p:nvPr>
        </p:nvSpPr>
        <p:spPr/>
        <p:txBody>
          <a:bodyPr/>
          <a:lstStyle/>
          <a:p>
            <a:fld id="{DF692A8C-CE3B-45DF-BD54-3D0507672399}" type="slidenum">
              <a:rPr lang="sv-SE" noProof="0" smtClean="0"/>
              <a:pPr/>
              <a:t>‹#›</a:t>
            </a:fld>
            <a:endParaRPr lang="sv-SE" noProof="0" dirty="0"/>
          </a:p>
        </p:txBody>
      </p:sp>
      <p:sp>
        <p:nvSpPr>
          <p:cNvPr id="7" name="Platshållare för bild 6"/>
          <p:cNvSpPr>
            <a:spLocks noGrp="1"/>
          </p:cNvSpPr>
          <p:nvPr>
            <p:ph type="pic" sz="quarter" idx="13" hasCustomPrompt="1"/>
          </p:nvPr>
        </p:nvSpPr>
        <p:spPr>
          <a:xfrm>
            <a:off x="6221414" y="1315085"/>
            <a:ext cx="4914900" cy="4464050"/>
          </a:xfrm>
        </p:spPr>
        <p:txBody>
          <a:bodyPr lIns="180000" tIns="180000" rIns="180000" bIns="180000"/>
          <a:lstStyle>
            <a:lvl1pPr marL="0" indent="0">
              <a:buNone/>
              <a:defRPr/>
            </a:lvl1pPr>
          </a:lstStyle>
          <a:p>
            <a:r>
              <a:rPr lang="sv-SE" noProof="0" dirty="0"/>
              <a:t>Bild</a:t>
            </a:r>
          </a:p>
        </p:txBody>
      </p:sp>
      <p:sp>
        <p:nvSpPr>
          <p:cNvPr id="9" name="Text Placeholder 8"/>
          <p:cNvSpPr>
            <a:spLocks noGrp="1"/>
          </p:cNvSpPr>
          <p:nvPr>
            <p:ph type="body" sz="quarter" idx="14" hasCustomPrompt="1"/>
          </p:nvPr>
        </p:nvSpPr>
        <p:spPr>
          <a:xfrm>
            <a:off x="1055687" y="1315085"/>
            <a:ext cx="4914899" cy="468313"/>
          </a:xfrm>
        </p:spPr>
        <p:txBody>
          <a:bodyPr/>
          <a:lstStyle>
            <a:lvl1pPr marL="0" indent="0">
              <a:buNone/>
              <a:defRPr sz="2400" b="1"/>
            </a:lvl1pPr>
          </a:lstStyle>
          <a:p>
            <a:pPr lvl="0"/>
            <a:r>
              <a:rPr lang="sv-SE" dirty="0"/>
              <a:t>Klicka för att lägga till text</a:t>
            </a:r>
          </a:p>
        </p:txBody>
      </p:sp>
      <p:sp>
        <p:nvSpPr>
          <p:cNvPr id="8" name="Text Placeholder 7"/>
          <p:cNvSpPr>
            <a:spLocks noGrp="1"/>
          </p:cNvSpPr>
          <p:nvPr>
            <p:ph type="body" sz="quarter" idx="15" hasCustomPrompt="1"/>
          </p:nvPr>
        </p:nvSpPr>
        <p:spPr>
          <a:xfrm>
            <a:off x="1055689" y="1773238"/>
            <a:ext cx="4914899" cy="3995737"/>
          </a:xfrm>
        </p:spPr>
        <p:txBody>
          <a:bodyPr/>
          <a:lstStyle>
            <a:lvl1pPr>
              <a:lnSpc>
                <a:spcPts val="2700"/>
              </a:lnSpc>
              <a:defRPr sz="2200"/>
            </a:lvl1pPr>
            <a:lvl2pPr>
              <a:lnSpc>
                <a:spcPts val="2700"/>
              </a:lnSpc>
              <a:defRPr sz="2200"/>
            </a:lvl2pPr>
            <a:lvl3pPr>
              <a:lnSpc>
                <a:spcPts val="2700"/>
              </a:lnSpc>
              <a:defRPr sz="2200"/>
            </a:lvl3pPr>
            <a:lvl4pPr>
              <a:lnSpc>
                <a:spcPts val="2700"/>
              </a:lnSpc>
              <a:defRPr sz="2200"/>
            </a:lvl4pPr>
            <a:lvl5pPr>
              <a:lnSpc>
                <a:spcPts val="2700"/>
              </a:lnSpc>
              <a:defRPr sz="2200"/>
            </a:lvl5p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297762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två text">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r>
              <a:rPr lang="sv-SE" noProof="0" dirty="0"/>
              <a:t>Klicka för att lägga till rubrik</a:t>
            </a:r>
          </a:p>
        </p:txBody>
      </p:sp>
      <p:sp>
        <p:nvSpPr>
          <p:cNvPr id="3" name="Platshållare för datum 2"/>
          <p:cNvSpPr>
            <a:spLocks noGrp="1"/>
          </p:cNvSpPr>
          <p:nvPr>
            <p:ph type="dt" sz="half" idx="10"/>
          </p:nvPr>
        </p:nvSpPr>
        <p:spPr/>
        <p:txBody>
          <a:bodyPr/>
          <a:lstStyle/>
          <a:p>
            <a:fld id="{CE118BB4-759D-4676-BF68-F88B421D20F7}" type="datetimeFigureOut">
              <a:rPr lang="sv-SE" noProof="0" smtClean="0"/>
              <a:pPr/>
              <a:t>2020-11-04</a:t>
            </a:fld>
            <a:endParaRPr lang="sv-SE" noProof="0" dirty="0"/>
          </a:p>
        </p:txBody>
      </p:sp>
      <p:sp>
        <p:nvSpPr>
          <p:cNvPr id="4" name="Platshållare för sidfot 3"/>
          <p:cNvSpPr>
            <a:spLocks noGrp="1"/>
          </p:cNvSpPr>
          <p:nvPr>
            <p:ph type="ftr" sz="quarter" idx="11"/>
          </p:nvPr>
        </p:nvSpPr>
        <p:spPr/>
        <p:txBody>
          <a:bodyPr/>
          <a:lstStyle/>
          <a:p>
            <a:endParaRPr lang="sv-SE" noProof="0" dirty="0"/>
          </a:p>
        </p:txBody>
      </p:sp>
      <p:sp>
        <p:nvSpPr>
          <p:cNvPr id="5" name="Platshållare för bildnummer 4"/>
          <p:cNvSpPr>
            <a:spLocks noGrp="1"/>
          </p:cNvSpPr>
          <p:nvPr>
            <p:ph type="sldNum" sz="quarter" idx="12"/>
          </p:nvPr>
        </p:nvSpPr>
        <p:spPr/>
        <p:txBody>
          <a:bodyPr/>
          <a:lstStyle/>
          <a:p>
            <a:fld id="{DF692A8C-CE3B-45DF-BD54-3D0507672399}" type="slidenum">
              <a:rPr lang="sv-SE" noProof="0" smtClean="0"/>
              <a:pPr/>
              <a:t>‹#›</a:t>
            </a:fld>
            <a:endParaRPr lang="sv-SE" noProof="0" dirty="0"/>
          </a:p>
        </p:txBody>
      </p:sp>
      <p:sp>
        <p:nvSpPr>
          <p:cNvPr id="9" name="Text Placeholder 8"/>
          <p:cNvSpPr>
            <a:spLocks noGrp="1"/>
          </p:cNvSpPr>
          <p:nvPr>
            <p:ph type="body" sz="quarter" idx="14" hasCustomPrompt="1"/>
          </p:nvPr>
        </p:nvSpPr>
        <p:spPr>
          <a:xfrm>
            <a:off x="1055687" y="1315085"/>
            <a:ext cx="4914900" cy="468313"/>
          </a:xfrm>
        </p:spPr>
        <p:txBody>
          <a:bodyPr/>
          <a:lstStyle>
            <a:lvl1pPr marL="0" indent="0">
              <a:buNone/>
              <a:defRPr sz="2400" b="1"/>
            </a:lvl1pPr>
          </a:lstStyle>
          <a:p>
            <a:pPr lvl="0"/>
            <a:r>
              <a:rPr lang="sv-SE" dirty="0"/>
              <a:t>Klicka för att lägga till text</a:t>
            </a:r>
          </a:p>
        </p:txBody>
      </p:sp>
      <p:sp>
        <p:nvSpPr>
          <p:cNvPr id="8" name="Text Placeholder 7"/>
          <p:cNvSpPr>
            <a:spLocks noGrp="1"/>
          </p:cNvSpPr>
          <p:nvPr>
            <p:ph type="body" sz="quarter" idx="15" hasCustomPrompt="1"/>
          </p:nvPr>
        </p:nvSpPr>
        <p:spPr>
          <a:xfrm>
            <a:off x="1055689" y="1773238"/>
            <a:ext cx="4914899" cy="3995737"/>
          </a:xfrm>
        </p:spPr>
        <p:txBody>
          <a:bodyPr/>
          <a:lstStyle>
            <a:lvl1pPr>
              <a:lnSpc>
                <a:spcPts val="2700"/>
              </a:lnSpc>
              <a:defRPr sz="2200"/>
            </a:lvl1pPr>
            <a:lvl2pPr>
              <a:lnSpc>
                <a:spcPts val="2700"/>
              </a:lnSpc>
              <a:defRPr sz="2200"/>
            </a:lvl2pPr>
            <a:lvl3pPr>
              <a:lnSpc>
                <a:spcPts val="2700"/>
              </a:lnSpc>
              <a:defRPr sz="2200"/>
            </a:lvl3pPr>
            <a:lvl4pPr>
              <a:lnSpc>
                <a:spcPts val="2700"/>
              </a:lnSpc>
              <a:defRPr sz="2200"/>
            </a:lvl4pPr>
            <a:lvl5pPr>
              <a:lnSpc>
                <a:spcPts val="2700"/>
              </a:lnSpc>
              <a:defRPr sz="2200"/>
            </a:lvl5p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
        <p:nvSpPr>
          <p:cNvPr id="10" name="Text Placeholder 8"/>
          <p:cNvSpPr>
            <a:spLocks noGrp="1"/>
          </p:cNvSpPr>
          <p:nvPr>
            <p:ph type="body" sz="quarter" idx="16" hasCustomPrompt="1"/>
          </p:nvPr>
        </p:nvSpPr>
        <p:spPr>
          <a:xfrm>
            <a:off x="6221413" y="1315085"/>
            <a:ext cx="4914899" cy="468313"/>
          </a:xfrm>
        </p:spPr>
        <p:txBody>
          <a:bodyPr/>
          <a:lstStyle>
            <a:lvl1pPr marL="0" indent="0">
              <a:buNone/>
              <a:defRPr sz="2400" b="1"/>
            </a:lvl1pPr>
          </a:lstStyle>
          <a:p>
            <a:pPr lvl="0"/>
            <a:r>
              <a:rPr lang="sv-SE" dirty="0"/>
              <a:t>Klicka för att lägga till text</a:t>
            </a:r>
          </a:p>
        </p:txBody>
      </p:sp>
      <p:sp>
        <p:nvSpPr>
          <p:cNvPr id="11" name="Text Placeholder 7"/>
          <p:cNvSpPr>
            <a:spLocks noGrp="1"/>
          </p:cNvSpPr>
          <p:nvPr>
            <p:ph type="body" sz="quarter" idx="17"/>
          </p:nvPr>
        </p:nvSpPr>
        <p:spPr>
          <a:xfrm>
            <a:off x="6221413" y="1773238"/>
            <a:ext cx="4914899" cy="3995737"/>
          </a:xfrm>
        </p:spPr>
        <p:txBody>
          <a:bodyPr/>
          <a:lstStyle>
            <a:lvl1pPr marL="0" indent="0">
              <a:lnSpc>
                <a:spcPts val="2600"/>
              </a:lnSpc>
              <a:spcBef>
                <a:spcPts val="1600"/>
              </a:spcBef>
              <a:buNone/>
              <a:defRPr sz="2200" baseline="0"/>
            </a:lvl1pPr>
          </a:lstStyle>
          <a:p>
            <a:pPr lvl="0"/>
            <a:r>
              <a:rPr lang="sv-SE"/>
              <a:t>Redigera format för bakgrundstext</a:t>
            </a:r>
          </a:p>
        </p:txBody>
      </p:sp>
    </p:spTree>
    <p:extLst>
      <p:ext uri="{BB962C8B-B14F-4D97-AF65-F5344CB8AC3E}">
        <p14:creationId xmlns:p14="http://schemas.microsoft.com/office/powerpoint/2010/main" val="2118479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två innehål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55688" y="582907"/>
            <a:ext cx="10080625" cy="398168"/>
          </a:xfrm>
        </p:spPr>
        <p:txBody>
          <a:bodyPr/>
          <a:lstStyle/>
          <a:p>
            <a:r>
              <a:rPr lang="sv-SE" dirty="0"/>
              <a:t>Klicka för att lägga till rubrik</a:t>
            </a:r>
          </a:p>
        </p:txBody>
      </p:sp>
      <p:sp>
        <p:nvSpPr>
          <p:cNvPr id="3" name="Content Placeholder 2"/>
          <p:cNvSpPr>
            <a:spLocks noGrp="1"/>
          </p:cNvSpPr>
          <p:nvPr>
            <p:ph sz="half" idx="1" hasCustomPrompt="1"/>
          </p:nvPr>
        </p:nvSpPr>
        <p:spPr>
          <a:xfrm>
            <a:off x="1055687" y="1315085"/>
            <a:ext cx="4914900" cy="4464050"/>
          </a:xfrm>
        </p:spPr>
        <p:txBody>
          <a:bodyPr/>
          <a:lstStyle>
            <a:lvl1pPr>
              <a:defRPr sz="2200"/>
            </a:lvl1pPr>
            <a:lvl2pPr>
              <a:defRPr sz="2200"/>
            </a:lvl2pPr>
            <a:lvl3pPr>
              <a:defRPr sz="2200"/>
            </a:lvl3pPr>
            <a:lvl4pPr>
              <a:defRPr sz="2200"/>
            </a:lvl4pPr>
            <a:lvl5pPr>
              <a:defRPr sz="2200"/>
            </a:lvl5p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
        <p:nvSpPr>
          <p:cNvPr id="5" name="Date Placeholder 4"/>
          <p:cNvSpPr>
            <a:spLocks noGrp="1"/>
          </p:cNvSpPr>
          <p:nvPr>
            <p:ph type="dt" sz="half" idx="10"/>
          </p:nvPr>
        </p:nvSpPr>
        <p:spPr/>
        <p:txBody>
          <a:bodyPr/>
          <a:lstStyle/>
          <a:p>
            <a:fld id="{CE118BB4-759D-4676-BF68-F88B421D20F7}" type="datetimeFigureOut">
              <a:rPr lang="sv-SE" smtClean="0"/>
              <a:t>2020-11-04</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DF692A8C-CE3B-45DF-BD54-3D0507672399}" type="slidenum">
              <a:rPr lang="sv-SE" smtClean="0"/>
              <a:t>‹#›</a:t>
            </a:fld>
            <a:endParaRPr lang="sv-SE" dirty="0"/>
          </a:p>
        </p:txBody>
      </p:sp>
      <p:sp>
        <p:nvSpPr>
          <p:cNvPr id="8" name="Content Placeholder 2"/>
          <p:cNvSpPr>
            <a:spLocks noGrp="1"/>
          </p:cNvSpPr>
          <p:nvPr>
            <p:ph sz="half" idx="13" hasCustomPrompt="1"/>
          </p:nvPr>
        </p:nvSpPr>
        <p:spPr>
          <a:xfrm>
            <a:off x="6221414" y="1315085"/>
            <a:ext cx="4914900" cy="4464050"/>
          </a:xfrm>
        </p:spPr>
        <p:txBody>
          <a:bodyPr/>
          <a:lstStyle>
            <a:lvl1pPr>
              <a:defRPr sz="2200"/>
            </a:lvl1pPr>
            <a:lvl2pPr>
              <a:defRPr sz="2200"/>
            </a:lvl2pPr>
            <a:lvl3pPr>
              <a:defRPr sz="2200"/>
            </a:lvl3pPr>
            <a:lvl4pPr>
              <a:defRPr sz="2200"/>
            </a:lvl4pPr>
            <a:lvl5pPr>
              <a:defRPr sz="2200"/>
            </a:lvl5p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971473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ingress, två innehåll ">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1055687" y="1315085"/>
            <a:ext cx="4914899" cy="327572"/>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för att lägga till text</a:t>
            </a:r>
          </a:p>
        </p:txBody>
      </p:sp>
      <p:sp>
        <p:nvSpPr>
          <p:cNvPr id="4" name="Content Placeholder 3"/>
          <p:cNvSpPr>
            <a:spLocks noGrp="1"/>
          </p:cNvSpPr>
          <p:nvPr>
            <p:ph sz="half" idx="2" hasCustomPrompt="1"/>
          </p:nvPr>
        </p:nvSpPr>
        <p:spPr>
          <a:xfrm>
            <a:off x="1055688" y="1730203"/>
            <a:ext cx="4914900" cy="4038771"/>
          </a:xfrm>
        </p:spPr>
        <p:txBody>
          <a:bodyPr/>
          <a:lstStyle>
            <a:lvl1pPr>
              <a:defRPr/>
            </a:lvl1p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
        <p:nvSpPr>
          <p:cNvPr id="5" name="Text Placeholder 4"/>
          <p:cNvSpPr>
            <a:spLocks noGrp="1"/>
          </p:cNvSpPr>
          <p:nvPr>
            <p:ph type="body" sz="quarter" idx="3" hasCustomPrompt="1"/>
          </p:nvPr>
        </p:nvSpPr>
        <p:spPr>
          <a:xfrm>
            <a:off x="6221414" y="1315085"/>
            <a:ext cx="4914899" cy="327572"/>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för att lägga till text</a:t>
            </a:r>
          </a:p>
        </p:txBody>
      </p:sp>
      <p:sp>
        <p:nvSpPr>
          <p:cNvPr id="6" name="Content Placeholder 5"/>
          <p:cNvSpPr>
            <a:spLocks noGrp="1"/>
          </p:cNvSpPr>
          <p:nvPr>
            <p:ph sz="quarter" idx="4" hasCustomPrompt="1"/>
          </p:nvPr>
        </p:nvSpPr>
        <p:spPr>
          <a:xfrm>
            <a:off x="6221414" y="1747486"/>
            <a:ext cx="4914900" cy="4021488"/>
          </a:xfrm>
        </p:spPr>
        <p:txBody>
          <a:bodyPr/>
          <a:lstStyle>
            <a:lvl1pPr>
              <a:defRPr/>
            </a:lvl1p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
        <p:nvSpPr>
          <p:cNvPr id="7" name="Date Placeholder 6"/>
          <p:cNvSpPr>
            <a:spLocks noGrp="1"/>
          </p:cNvSpPr>
          <p:nvPr>
            <p:ph type="dt" sz="half" idx="10"/>
          </p:nvPr>
        </p:nvSpPr>
        <p:spPr/>
        <p:txBody>
          <a:bodyPr/>
          <a:lstStyle/>
          <a:p>
            <a:fld id="{CE118BB4-759D-4676-BF68-F88B421D20F7}" type="datetimeFigureOut">
              <a:rPr lang="sv-SE" smtClean="0"/>
              <a:t>2020-11-04</a:t>
            </a:fld>
            <a:endParaRPr lang="sv-SE" dirty="0"/>
          </a:p>
        </p:txBody>
      </p:sp>
      <p:sp>
        <p:nvSpPr>
          <p:cNvPr id="8" name="Footer Placeholder 7"/>
          <p:cNvSpPr>
            <a:spLocks noGrp="1"/>
          </p:cNvSpPr>
          <p:nvPr>
            <p:ph type="ftr" sz="quarter" idx="11"/>
          </p:nvPr>
        </p:nvSpPr>
        <p:spPr/>
        <p:txBody>
          <a:bodyPr/>
          <a:lstStyle/>
          <a:p>
            <a:endParaRPr lang="sv-SE" dirty="0"/>
          </a:p>
        </p:txBody>
      </p:sp>
      <p:sp>
        <p:nvSpPr>
          <p:cNvPr id="9" name="Slide Number Placeholder 8"/>
          <p:cNvSpPr>
            <a:spLocks noGrp="1"/>
          </p:cNvSpPr>
          <p:nvPr>
            <p:ph type="sldNum" sz="quarter" idx="12"/>
          </p:nvPr>
        </p:nvSpPr>
        <p:spPr/>
        <p:txBody>
          <a:bodyPr/>
          <a:lstStyle/>
          <a:p>
            <a:fld id="{DF692A8C-CE3B-45DF-BD54-3D0507672399}" type="slidenum">
              <a:rPr lang="sv-SE" smtClean="0"/>
              <a:t>‹#›</a:t>
            </a:fld>
            <a:endParaRPr lang="sv-SE" dirty="0"/>
          </a:p>
        </p:txBody>
      </p:sp>
      <p:sp>
        <p:nvSpPr>
          <p:cNvPr id="10" name="Rubrik 9"/>
          <p:cNvSpPr>
            <a:spLocks noGrp="1"/>
          </p:cNvSpPr>
          <p:nvPr>
            <p:ph type="title" hasCustomPrompt="1"/>
          </p:nvPr>
        </p:nvSpPr>
        <p:spPr/>
        <p:txBody>
          <a:bodyPr/>
          <a:lstStyle/>
          <a:p>
            <a:r>
              <a:rPr lang="sv-SE" dirty="0"/>
              <a:t>Klicka för att lägga till rubrik</a:t>
            </a:r>
          </a:p>
        </p:txBody>
      </p:sp>
    </p:spTree>
    <p:extLst>
      <p:ext uri="{BB962C8B-B14F-4D97-AF65-F5344CB8AC3E}">
        <p14:creationId xmlns:p14="http://schemas.microsoft.com/office/powerpoint/2010/main" val="2941944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bild, bild">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r>
              <a:rPr lang="sv-SE" noProof="0" dirty="0"/>
              <a:t>Klicka för att lägga till rubrik</a:t>
            </a:r>
          </a:p>
        </p:txBody>
      </p:sp>
      <p:sp>
        <p:nvSpPr>
          <p:cNvPr id="3" name="Platshållare för datum 2"/>
          <p:cNvSpPr>
            <a:spLocks noGrp="1"/>
          </p:cNvSpPr>
          <p:nvPr>
            <p:ph type="dt" sz="half" idx="10"/>
          </p:nvPr>
        </p:nvSpPr>
        <p:spPr/>
        <p:txBody>
          <a:bodyPr/>
          <a:lstStyle/>
          <a:p>
            <a:fld id="{CE118BB4-759D-4676-BF68-F88B421D20F7}" type="datetimeFigureOut">
              <a:rPr lang="sv-SE" noProof="0" smtClean="0"/>
              <a:pPr/>
              <a:t>2020-11-04</a:t>
            </a:fld>
            <a:endParaRPr lang="sv-SE" noProof="0" dirty="0"/>
          </a:p>
        </p:txBody>
      </p:sp>
      <p:sp>
        <p:nvSpPr>
          <p:cNvPr id="4" name="Platshållare för sidfot 3"/>
          <p:cNvSpPr>
            <a:spLocks noGrp="1"/>
          </p:cNvSpPr>
          <p:nvPr>
            <p:ph type="ftr" sz="quarter" idx="11"/>
          </p:nvPr>
        </p:nvSpPr>
        <p:spPr/>
        <p:txBody>
          <a:bodyPr/>
          <a:lstStyle/>
          <a:p>
            <a:endParaRPr lang="sv-SE" noProof="0" dirty="0"/>
          </a:p>
        </p:txBody>
      </p:sp>
      <p:sp>
        <p:nvSpPr>
          <p:cNvPr id="5" name="Platshållare för bildnummer 4"/>
          <p:cNvSpPr>
            <a:spLocks noGrp="1"/>
          </p:cNvSpPr>
          <p:nvPr>
            <p:ph type="sldNum" sz="quarter" idx="12"/>
          </p:nvPr>
        </p:nvSpPr>
        <p:spPr/>
        <p:txBody>
          <a:bodyPr/>
          <a:lstStyle/>
          <a:p>
            <a:fld id="{DF692A8C-CE3B-45DF-BD54-3D0507672399}" type="slidenum">
              <a:rPr lang="sv-SE" noProof="0" smtClean="0"/>
              <a:pPr/>
              <a:t>‹#›</a:t>
            </a:fld>
            <a:endParaRPr lang="sv-SE" noProof="0" dirty="0"/>
          </a:p>
        </p:txBody>
      </p:sp>
      <p:sp>
        <p:nvSpPr>
          <p:cNvPr id="7" name="Platshållare för bild 6"/>
          <p:cNvSpPr>
            <a:spLocks noGrp="1"/>
          </p:cNvSpPr>
          <p:nvPr>
            <p:ph type="pic" sz="quarter" idx="13" hasCustomPrompt="1"/>
          </p:nvPr>
        </p:nvSpPr>
        <p:spPr>
          <a:xfrm>
            <a:off x="1055687" y="1315085"/>
            <a:ext cx="4914900" cy="4464050"/>
          </a:xfrm>
        </p:spPr>
        <p:txBody>
          <a:bodyPr lIns="180000" tIns="180000" rIns="180000" bIns="180000"/>
          <a:lstStyle>
            <a:lvl1pPr marL="0" indent="0">
              <a:buNone/>
              <a:defRPr/>
            </a:lvl1pPr>
          </a:lstStyle>
          <a:p>
            <a:r>
              <a:rPr lang="sv-SE" noProof="0" dirty="0"/>
              <a:t>Bild</a:t>
            </a:r>
          </a:p>
        </p:txBody>
      </p:sp>
      <p:sp>
        <p:nvSpPr>
          <p:cNvPr id="8" name="Platshållare för bild 7"/>
          <p:cNvSpPr>
            <a:spLocks noGrp="1"/>
          </p:cNvSpPr>
          <p:nvPr>
            <p:ph type="pic" sz="quarter" idx="14" hasCustomPrompt="1"/>
          </p:nvPr>
        </p:nvSpPr>
        <p:spPr>
          <a:xfrm>
            <a:off x="6221413" y="1315085"/>
            <a:ext cx="4914900" cy="4464050"/>
          </a:xfrm>
        </p:spPr>
        <p:txBody>
          <a:bodyPr lIns="180000" tIns="180000" rIns="180000" bIns="180000"/>
          <a:lstStyle>
            <a:lvl1pPr marL="0" indent="0">
              <a:buNone/>
              <a:defRPr/>
            </a:lvl1pPr>
          </a:lstStyle>
          <a:p>
            <a:r>
              <a:rPr lang="sv-SE" noProof="0" dirty="0"/>
              <a:t>Bild</a:t>
            </a:r>
          </a:p>
        </p:txBody>
      </p:sp>
    </p:spTree>
    <p:extLst>
      <p:ext uri="{BB962C8B-B14F-4D97-AF65-F5344CB8AC3E}">
        <p14:creationId xmlns:p14="http://schemas.microsoft.com/office/powerpoint/2010/main" val="2825924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bild_hel">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r>
              <a:rPr lang="sv-SE" noProof="0" dirty="0"/>
              <a:t>Klicka för att lägga till rubrik</a:t>
            </a:r>
          </a:p>
        </p:txBody>
      </p:sp>
      <p:sp>
        <p:nvSpPr>
          <p:cNvPr id="3" name="Platshållare för datum 2"/>
          <p:cNvSpPr>
            <a:spLocks noGrp="1"/>
          </p:cNvSpPr>
          <p:nvPr>
            <p:ph type="dt" sz="half" idx="10"/>
          </p:nvPr>
        </p:nvSpPr>
        <p:spPr/>
        <p:txBody>
          <a:bodyPr/>
          <a:lstStyle/>
          <a:p>
            <a:fld id="{CE118BB4-759D-4676-BF68-F88B421D20F7}" type="datetimeFigureOut">
              <a:rPr lang="sv-SE" noProof="0" smtClean="0"/>
              <a:pPr/>
              <a:t>2020-11-04</a:t>
            </a:fld>
            <a:endParaRPr lang="sv-SE" noProof="0" dirty="0"/>
          </a:p>
        </p:txBody>
      </p:sp>
      <p:sp>
        <p:nvSpPr>
          <p:cNvPr id="4" name="Platshållare för sidfot 3"/>
          <p:cNvSpPr>
            <a:spLocks noGrp="1"/>
          </p:cNvSpPr>
          <p:nvPr>
            <p:ph type="ftr" sz="quarter" idx="11"/>
          </p:nvPr>
        </p:nvSpPr>
        <p:spPr/>
        <p:txBody>
          <a:bodyPr/>
          <a:lstStyle/>
          <a:p>
            <a:endParaRPr lang="sv-SE" noProof="0" dirty="0"/>
          </a:p>
        </p:txBody>
      </p:sp>
      <p:sp>
        <p:nvSpPr>
          <p:cNvPr id="5" name="Platshållare för bildnummer 4"/>
          <p:cNvSpPr>
            <a:spLocks noGrp="1"/>
          </p:cNvSpPr>
          <p:nvPr>
            <p:ph type="sldNum" sz="quarter" idx="12"/>
          </p:nvPr>
        </p:nvSpPr>
        <p:spPr/>
        <p:txBody>
          <a:bodyPr/>
          <a:lstStyle/>
          <a:p>
            <a:fld id="{DF692A8C-CE3B-45DF-BD54-3D0507672399}" type="slidenum">
              <a:rPr lang="sv-SE" noProof="0" smtClean="0"/>
              <a:pPr/>
              <a:t>‹#›</a:t>
            </a:fld>
            <a:endParaRPr lang="sv-SE" noProof="0" dirty="0"/>
          </a:p>
        </p:txBody>
      </p:sp>
      <p:sp>
        <p:nvSpPr>
          <p:cNvPr id="7" name="Platshållare för bild 6"/>
          <p:cNvSpPr>
            <a:spLocks noGrp="1"/>
          </p:cNvSpPr>
          <p:nvPr>
            <p:ph type="pic" sz="quarter" idx="13" hasCustomPrompt="1"/>
          </p:nvPr>
        </p:nvSpPr>
        <p:spPr>
          <a:xfrm>
            <a:off x="1055687" y="1315085"/>
            <a:ext cx="10080625" cy="4464050"/>
          </a:xfrm>
        </p:spPr>
        <p:txBody>
          <a:bodyPr lIns="180000" tIns="180000" rIns="180000" bIns="180000"/>
          <a:lstStyle>
            <a:lvl1pPr marL="0" indent="0">
              <a:buNone/>
              <a:defRPr/>
            </a:lvl1pPr>
          </a:lstStyle>
          <a:p>
            <a:r>
              <a:rPr lang="sv-SE" noProof="0" dirty="0"/>
              <a:t>Bild</a:t>
            </a:r>
          </a:p>
        </p:txBody>
      </p:sp>
    </p:spTree>
    <p:extLst>
      <p:ext uri="{BB962C8B-B14F-4D97-AF65-F5344CB8AC3E}">
        <p14:creationId xmlns:p14="http://schemas.microsoft.com/office/powerpoint/2010/main" val="3713788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Bildobjekt 11"/>
          <p:cNvPicPr>
            <a:picLocks noChangeAspect="1"/>
          </p:cNvPicPr>
          <p:nvPr userDrawn="1"/>
        </p:nvPicPr>
        <p:blipFill rotWithShape="1">
          <a:blip r:embed="rId15" cstate="print">
            <a:extLst>
              <a:ext uri="{28A0092B-C50C-407E-A947-70E740481C1C}">
                <a14:useLocalDpi xmlns:a14="http://schemas.microsoft.com/office/drawing/2010/main" val="0"/>
              </a:ext>
            </a:extLst>
          </a:blip>
          <a:srcRect b="48113"/>
          <a:stretch/>
        </p:blipFill>
        <p:spPr>
          <a:xfrm>
            <a:off x="241315" y="6027063"/>
            <a:ext cx="2517193" cy="845685"/>
          </a:xfrm>
          <a:prstGeom prst="rect">
            <a:avLst/>
          </a:prstGeom>
        </p:spPr>
      </p:pic>
      <p:sp>
        <p:nvSpPr>
          <p:cNvPr id="2" name="Title Placeholder 1"/>
          <p:cNvSpPr>
            <a:spLocks noGrp="1"/>
          </p:cNvSpPr>
          <p:nvPr>
            <p:ph type="title"/>
          </p:nvPr>
        </p:nvSpPr>
        <p:spPr>
          <a:xfrm>
            <a:off x="1055688" y="582907"/>
            <a:ext cx="10080625" cy="398168"/>
          </a:xfrm>
          <a:prstGeom prst="rect">
            <a:avLst/>
          </a:prstGeom>
        </p:spPr>
        <p:txBody>
          <a:bodyPr vert="horz" lIns="0" tIns="0" rIns="0" bIns="0" rtlCol="0" anchor="ctr" anchorCtr="0">
            <a:noAutofit/>
          </a:bodyPr>
          <a:lstStyle/>
          <a:p>
            <a:r>
              <a:rPr lang="sv-SE" noProof="0" dirty="0"/>
              <a:t>Klicka för att lägga till rubrik</a:t>
            </a:r>
          </a:p>
        </p:txBody>
      </p:sp>
      <p:sp>
        <p:nvSpPr>
          <p:cNvPr id="3" name="Text Placeholder 2"/>
          <p:cNvSpPr>
            <a:spLocks noGrp="1"/>
          </p:cNvSpPr>
          <p:nvPr>
            <p:ph type="body" idx="1"/>
          </p:nvPr>
        </p:nvSpPr>
        <p:spPr>
          <a:xfrm>
            <a:off x="1055687" y="1315085"/>
            <a:ext cx="5580001" cy="4464000"/>
          </a:xfrm>
          <a:prstGeom prst="rect">
            <a:avLst/>
          </a:prstGeom>
        </p:spPr>
        <p:txBody>
          <a:bodyPr vert="horz" lIns="0" tIns="0" rIns="0" bIns="0" rtlCol="0">
            <a:noAutofit/>
          </a:bodyPr>
          <a:lstStyle/>
          <a:p>
            <a:pPr lvl="0"/>
            <a:r>
              <a:rPr lang="sv-SE" dirty="0"/>
              <a:t>Skriv text här</a:t>
            </a:r>
          </a:p>
          <a:p>
            <a:pPr lvl="1"/>
            <a:r>
              <a:rPr lang="sv-SE" dirty="0"/>
              <a:t>Nivå 2</a:t>
            </a:r>
          </a:p>
          <a:p>
            <a:pPr lvl="2"/>
            <a:r>
              <a:rPr lang="sv-SE" dirty="0"/>
              <a:t>Nivå 3</a:t>
            </a:r>
          </a:p>
          <a:p>
            <a:pPr lvl="3"/>
            <a:r>
              <a:rPr lang="sv-SE" dirty="0"/>
              <a:t>Nivå 4</a:t>
            </a:r>
          </a:p>
          <a:p>
            <a:pPr lvl="4"/>
            <a:r>
              <a:rPr lang="sv-SE" dirty="0"/>
              <a:t>Nivå 5</a:t>
            </a:r>
          </a:p>
        </p:txBody>
      </p:sp>
      <p:sp>
        <p:nvSpPr>
          <p:cNvPr id="4" name="Date Placeholder 3"/>
          <p:cNvSpPr>
            <a:spLocks noGrp="1"/>
          </p:cNvSpPr>
          <p:nvPr>
            <p:ph type="dt" sz="half" idx="2"/>
          </p:nvPr>
        </p:nvSpPr>
        <p:spPr>
          <a:xfrm>
            <a:off x="10236313" y="6354114"/>
            <a:ext cx="900000" cy="107722"/>
          </a:xfrm>
          <a:prstGeom prst="rect">
            <a:avLst/>
          </a:prstGeom>
        </p:spPr>
        <p:txBody>
          <a:bodyPr vert="horz" lIns="0" tIns="0" rIns="0" bIns="0" rtlCol="0" anchor="b">
            <a:spAutoFit/>
          </a:bodyPr>
          <a:lstStyle>
            <a:lvl1pPr algn="r">
              <a:defRPr sz="700">
                <a:solidFill>
                  <a:schemeClr val="tx2"/>
                </a:solidFill>
                <a:latin typeface="Arial" panose="020B0604020202020204" pitchFamily="34" charset="0"/>
                <a:cs typeface="Arial" panose="020B0604020202020204" pitchFamily="34" charset="0"/>
              </a:defRPr>
            </a:lvl1pPr>
          </a:lstStyle>
          <a:p>
            <a:fld id="{CE118BB4-759D-4676-BF68-F88B421D20F7}" type="datetimeFigureOut">
              <a:rPr lang="sv-SE" noProof="0" smtClean="0"/>
              <a:pPr/>
              <a:t>2020-11-04</a:t>
            </a:fld>
            <a:endParaRPr lang="sv-SE" noProof="0" dirty="0"/>
          </a:p>
        </p:txBody>
      </p:sp>
      <p:sp>
        <p:nvSpPr>
          <p:cNvPr id="5" name="Footer Placeholder 4"/>
          <p:cNvSpPr>
            <a:spLocks noGrp="1"/>
          </p:cNvSpPr>
          <p:nvPr>
            <p:ph type="ftr" sz="quarter" idx="3"/>
          </p:nvPr>
        </p:nvSpPr>
        <p:spPr>
          <a:xfrm>
            <a:off x="5232400" y="6354114"/>
            <a:ext cx="5003913" cy="107722"/>
          </a:xfrm>
          <a:prstGeom prst="rect">
            <a:avLst/>
          </a:prstGeom>
        </p:spPr>
        <p:txBody>
          <a:bodyPr vert="horz" wrap="square" lIns="0" tIns="0" rIns="0" bIns="0" rtlCol="0" anchor="b">
            <a:spAutoFit/>
          </a:bodyPr>
          <a:lstStyle>
            <a:lvl1pPr algn="r">
              <a:defRPr sz="700">
                <a:solidFill>
                  <a:schemeClr val="tx2"/>
                </a:solidFill>
                <a:latin typeface="Arial" panose="020B0604020202020204" pitchFamily="34" charset="0"/>
                <a:cs typeface="Arial" panose="020B0604020202020204" pitchFamily="34" charset="0"/>
              </a:defRPr>
            </a:lvl1pPr>
          </a:lstStyle>
          <a:p>
            <a:endParaRPr lang="sv-SE" noProof="0" dirty="0"/>
          </a:p>
        </p:txBody>
      </p:sp>
      <p:sp>
        <p:nvSpPr>
          <p:cNvPr id="6" name="Slide Number Placeholder 5"/>
          <p:cNvSpPr>
            <a:spLocks noGrp="1"/>
          </p:cNvSpPr>
          <p:nvPr>
            <p:ph type="sldNum" sz="quarter" idx="4"/>
          </p:nvPr>
        </p:nvSpPr>
        <p:spPr>
          <a:xfrm>
            <a:off x="10236313" y="6251373"/>
            <a:ext cx="900000" cy="107722"/>
          </a:xfrm>
          <a:prstGeom prst="rect">
            <a:avLst/>
          </a:prstGeom>
        </p:spPr>
        <p:txBody>
          <a:bodyPr vert="horz" lIns="0" tIns="0" rIns="0" bIns="0" rtlCol="0" anchor="t">
            <a:spAutoFit/>
          </a:bodyPr>
          <a:lstStyle>
            <a:lvl1pPr algn="r">
              <a:defRPr sz="700">
                <a:solidFill>
                  <a:schemeClr val="tx2"/>
                </a:solidFill>
                <a:latin typeface="Arial" panose="020B0604020202020204" pitchFamily="34" charset="0"/>
                <a:cs typeface="Arial" panose="020B0604020202020204" pitchFamily="34" charset="0"/>
              </a:defRPr>
            </a:lvl1pPr>
          </a:lstStyle>
          <a:p>
            <a:fld id="{DF692A8C-CE3B-45DF-BD54-3D0507672399}" type="slidenum">
              <a:rPr lang="sv-SE" noProof="0" smtClean="0"/>
              <a:pPr/>
              <a:t>‹#›</a:t>
            </a:fld>
            <a:endParaRPr lang="sv-SE" noProof="0" dirty="0"/>
          </a:p>
        </p:txBody>
      </p:sp>
      <p:pic>
        <p:nvPicPr>
          <p:cNvPr id="8" name="Picture 7"/>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55687" y="6240222"/>
            <a:ext cx="2070000" cy="221870"/>
          </a:xfrm>
          <a:prstGeom prst="rect">
            <a:avLst/>
          </a:prstGeom>
        </p:spPr>
      </p:pic>
    </p:spTree>
    <p:extLst>
      <p:ext uri="{BB962C8B-B14F-4D97-AF65-F5344CB8AC3E}">
        <p14:creationId xmlns:p14="http://schemas.microsoft.com/office/powerpoint/2010/main" val="1598440816"/>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59" r:id="rId3"/>
    <p:sldLayoutId id="2147483660" r:id="rId4"/>
    <p:sldLayoutId id="2147483662" r:id="rId5"/>
    <p:sldLayoutId id="2147483652" r:id="rId6"/>
    <p:sldLayoutId id="2147483653" r:id="rId7"/>
    <p:sldLayoutId id="2147483657" r:id="rId8"/>
    <p:sldLayoutId id="2147483656" r:id="rId9"/>
    <p:sldLayoutId id="2147483663" r:id="rId10"/>
    <p:sldLayoutId id="2147483658" r:id="rId11"/>
    <p:sldLayoutId id="2147483664" r:id="rId12"/>
    <p:sldLayoutId id="2147483654" r:id="rId13"/>
  </p:sldLayoutIdLst>
  <p:txStyles>
    <p:titleStyle>
      <a:lvl1pPr algn="l" defTabSz="914400" rtl="0" eaLnBrk="1" latinLnBrk="0" hangingPunct="1">
        <a:lnSpc>
          <a:spcPct val="90000"/>
        </a:lnSpc>
        <a:spcBef>
          <a:spcPct val="0"/>
        </a:spcBef>
        <a:buNone/>
        <a:defRPr sz="3600" kern="1200" baseline="0">
          <a:solidFill>
            <a:schemeClr val="tx2"/>
          </a:solidFill>
          <a:latin typeface="+mj-lt"/>
          <a:ea typeface="+mj-ea"/>
          <a:cs typeface="Arial" panose="020B0604020202020204" pitchFamily="34" charset="0"/>
        </a:defRPr>
      </a:lvl1pPr>
    </p:titleStyle>
    <p:bodyStyle>
      <a:lvl1pPr marL="355600" indent="-355600" algn="l" defTabSz="914400" rtl="0" eaLnBrk="1" latinLnBrk="0" hangingPunct="1">
        <a:lnSpc>
          <a:spcPct val="90000"/>
        </a:lnSpc>
        <a:spcBef>
          <a:spcPts val="1600"/>
        </a:spcBef>
        <a:buClr>
          <a:schemeClr val="accent1"/>
        </a:buClr>
        <a:buFontTx/>
        <a:buChar char="●"/>
        <a:defRPr sz="1800" kern="1200">
          <a:solidFill>
            <a:schemeClr val="tx2"/>
          </a:solidFill>
          <a:latin typeface="+mn-lt"/>
          <a:ea typeface="+mn-ea"/>
          <a:cs typeface="Arial" panose="020B0604020202020204" pitchFamily="34" charset="0"/>
        </a:defRPr>
      </a:lvl1pPr>
      <a:lvl2pPr marL="719138" indent="-363538" algn="l" defTabSz="914400" rtl="0" eaLnBrk="1" latinLnBrk="0" hangingPunct="1">
        <a:lnSpc>
          <a:spcPct val="90000"/>
        </a:lnSpc>
        <a:spcBef>
          <a:spcPts val="1600"/>
        </a:spcBef>
        <a:buClr>
          <a:srgbClr val="D0CECE"/>
        </a:buClr>
        <a:buFont typeface="Arial" panose="020B0604020202020204" pitchFamily="34" charset="0"/>
        <a:buChar char="●"/>
        <a:defRPr sz="1800" kern="1200">
          <a:solidFill>
            <a:schemeClr val="tx2"/>
          </a:solidFill>
          <a:latin typeface="+mn-lt"/>
          <a:ea typeface="+mn-ea"/>
          <a:cs typeface="Arial" panose="020B0604020202020204" pitchFamily="34" charset="0"/>
        </a:defRPr>
      </a:lvl2pPr>
      <a:lvl3pPr marL="1074738" indent="-355600" algn="l" defTabSz="914400" rtl="0" eaLnBrk="1" latinLnBrk="0" hangingPunct="1">
        <a:lnSpc>
          <a:spcPct val="90000"/>
        </a:lnSpc>
        <a:spcBef>
          <a:spcPts val="1600"/>
        </a:spcBef>
        <a:buClr>
          <a:srgbClr val="D0CECE"/>
        </a:buClr>
        <a:buFont typeface="Arial" panose="020B0604020202020204" pitchFamily="34" charset="0"/>
        <a:buChar char="●"/>
        <a:defRPr sz="1800" kern="1200">
          <a:solidFill>
            <a:schemeClr val="tx2"/>
          </a:solidFill>
          <a:latin typeface="+mn-lt"/>
          <a:ea typeface="+mn-ea"/>
          <a:cs typeface="Arial" panose="020B0604020202020204" pitchFamily="34" charset="0"/>
        </a:defRPr>
      </a:lvl3pPr>
      <a:lvl4pPr marL="1438275" indent="-363538" algn="l" defTabSz="914400" rtl="0" eaLnBrk="1" latinLnBrk="0" hangingPunct="1">
        <a:lnSpc>
          <a:spcPct val="90000"/>
        </a:lnSpc>
        <a:spcBef>
          <a:spcPts val="1600"/>
        </a:spcBef>
        <a:buClr>
          <a:srgbClr val="D0CECE"/>
        </a:buClr>
        <a:buFont typeface="Arial" panose="020B0604020202020204" pitchFamily="34" charset="0"/>
        <a:buChar char="•"/>
        <a:defRPr sz="1800" kern="1200">
          <a:solidFill>
            <a:schemeClr val="tx2"/>
          </a:solidFill>
          <a:latin typeface="+mn-lt"/>
          <a:ea typeface="+mn-ea"/>
          <a:cs typeface="Arial" panose="020B0604020202020204" pitchFamily="34" charset="0"/>
        </a:defRPr>
      </a:lvl4pPr>
      <a:lvl5pPr marL="1793875" indent="-355600" algn="l" defTabSz="914400" rtl="0" eaLnBrk="1" latinLnBrk="0" hangingPunct="1">
        <a:lnSpc>
          <a:spcPct val="90000"/>
        </a:lnSpc>
        <a:spcBef>
          <a:spcPts val="1600"/>
        </a:spcBef>
        <a:buClr>
          <a:schemeClr val="tx2"/>
        </a:buClr>
        <a:buFont typeface="Courier New" panose="02070309020205020404" pitchFamily="49" charset="0"/>
        <a:buChar char="o"/>
        <a:defRPr sz="1800" kern="1200">
          <a:solidFill>
            <a:schemeClr val="tx2"/>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618" userDrawn="1">
          <p15:clr>
            <a:srgbClr val="F26B43"/>
          </p15:clr>
        </p15:guide>
        <p15:guide id="2" pos="665" userDrawn="1">
          <p15:clr>
            <a:srgbClr val="F26B43"/>
          </p15:clr>
        </p15:guide>
        <p15:guide id="3" orient="horz" pos="822" userDrawn="1">
          <p15:clr>
            <a:srgbClr val="F26B43"/>
          </p15:clr>
        </p15:guide>
        <p15:guide id="4" pos="4248" userDrawn="1">
          <p15:clr>
            <a:srgbClr val="F26B43"/>
          </p15:clr>
        </p15:guide>
        <p15:guide id="5" orient="horz" pos="3634" userDrawn="1">
          <p15:clr>
            <a:srgbClr val="F26B43"/>
          </p15:clr>
        </p15:guide>
        <p15:guide id="7" pos="7015" userDrawn="1">
          <p15:clr>
            <a:srgbClr val="F26B43"/>
          </p15:clr>
        </p15:guide>
        <p15:guide id="10" orient="horz" pos="2160" userDrawn="1">
          <p15:clr>
            <a:srgbClr val="F26B43"/>
          </p15:clr>
        </p15:guide>
        <p15:guide id="11" orient="horz" pos="4320" userDrawn="1">
          <p15:clr>
            <a:srgbClr val="F26B43"/>
          </p15:clr>
        </p15:guide>
        <p15:guide id="12" orient="horz" pos="4066" userDrawn="1">
          <p15:clr>
            <a:srgbClr val="F26B43"/>
          </p15:clr>
        </p15:guide>
        <p15:guide id="13" pos="7680" userDrawn="1">
          <p15:clr>
            <a:srgbClr val="F26B43"/>
          </p15:clr>
        </p15:guide>
        <p15:guide id="14" pos="4089" userDrawn="1">
          <p15:clr>
            <a:srgbClr val="F26B43"/>
          </p15:clr>
        </p15:guide>
        <p15:guide id="15" orient="horz" pos="1117" userDrawn="1">
          <p15:clr>
            <a:srgbClr val="F26B43"/>
          </p15:clr>
        </p15:guide>
        <p15:guide id="16" pos="3761" userDrawn="1">
          <p15:clr>
            <a:srgbClr val="F26B43"/>
          </p15:clr>
        </p15:guide>
        <p15:guide id="17" pos="391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6B8166-BD86-40E8-B20E-E4581FA902A3}" type="datetimeFigureOut">
              <a:rPr lang="sv-SE" smtClean="0"/>
              <a:t>2020-11-04</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6B5032-589D-4E35-A175-0CF89A41CC3B}" type="slidenum">
              <a:rPr lang="sv-SE" smtClean="0"/>
              <a:t>‹#›</a:t>
            </a:fld>
            <a:endParaRPr lang="sv-SE"/>
          </a:p>
        </p:txBody>
      </p:sp>
    </p:spTree>
    <p:extLst>
      <p:ext uri="{BB962C8B-B14F-4D97-AF65-F5344CB8AC3E}">
        <p14:creationId xmlns:p14="http://schemas.microsoft.com/office/powerpoint/2010/main" val="58759845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hyperlink" Target="https://www.biblioteksforeningen.se/rapporter/hur-ser-din-studievardag-u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51E2345-436A-4176-98A7-68FB8471FFA0}"/>
              </a:ext>
            </a:extLst>
          </p:cNvPr>
          <p:cNvSpPr>
            <a:spLocks noGrp="1"/>
          </p:cNvSpPr>
          <p:nvPr>
            <p:ph type="ctrTitle"/>
          </p:nvPr>
        </p:nvSpPr>
        <p:spPr/>
        <p:txBody>
          <a:bodyPr/>
          <a:lstStyle/>
          <a:p>
            <a:r>
              <a:rPr lang="sv-SE" b="1" dirty="0"/>
              <a:t>Hur ser din studievardag ut?</a:t>
            </a:r>
          </a:p>
        </p:txBody>
      </p:sp>
      <p:sp>
        <p:nvSpPr>
          <p:cNvPr id="3" name="Underrubrik 2">
            <a:extLst>
              <a:ext uri="{FF2B5EF4-FFF2-40B4-BE49-F238E27FC236}">
                <a16:creationId xmlns:a16="http://schemas.microsoft.com/office/drawing/2014/main" id="{495DEBEB-67EC-4BC3-ABD0-35264005FB8A}"/>
              </a:ext>
            </a:extLst>
          </p:cNvPr>
          <p:cNvSpPr>
            <a:spLocks noGrp="1"/>
          </p:cNvSpPr>
          <p:nvPr>
            <p:ph type="subTitle" idx="1"/>
          </p:nvPr>
        </p:nvSpPr>
        <p:spPr>
          <a:xfrm>
            <a:off x="2438400" y="3593804"/>
            <a:ext cx="8330214" cy="1977940"/>
          </a:xfrm>
        </p:spPr>
        <p:txBody>
          <a:bodyPr>
            <a:normAutofit/>
          </a:bodyPr>
          <a:lstStyle/>
          <a:p>
            <a:r>
              <a:rPr lang="sv-SE" dirty="0"/>
              <a:t>Resultat på nationell nivå, samt några lokala exempel</a:t>
            </a:r>
          </a:p>
          <a:p>
            <a:r>
              <a:rPr lang="sv-SE" b="0" dirty="0"/>
              <a:t>Moa Stockstad, Södertörns högskolebibliotek</a:t>
            </a:r>
          </a:p>
          <a:p>
            <a:r>
              <a:rPr lang="sv-SE" b="0" dirty="0"/>
              <a:t>moa.stockstad@sh.se</a:t>
            </a:r>
          </a:p>
        </p:txBody>
      </p:sp>
    </p:spTree>
    <p:extLst>
      <p:ext uri="{BB962C8B-B14F-4D97-AF65-F5344CB8AC3E}">
        <p14:creationId xmlns:p14="http://schemas.microsoft.com/office/powerpoint/2010/main" val="1372143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33A52F-C0F1-40EE-9715-208626A88D40}"/>
              </a:ext>
            </a:extLst>
          </p:cNvPr>
          <p:cNvSpPr>
            <a:spLocks noGrp="1"/>
          </p:cNvSpPr>
          <p:nvPr>
            <p:ph type="title"/>
          </p:nvPr>
        </p:nvSpPr>
        <p:spPr/>
        <p:txBody>
          <a:bodyPr/>
          <a:lstStyle/>
          <a:p>
            <a:r>
              <a:rPr lang="sv-SE" dirty="0"/>
              <a:t>Utmaningar</a:t>
            </a:r>
          </a:p>
        </p:txBody>
      </p:sp>
      <p:sp>
        <p:nvSpPr>
          <p:cNvPr id="3" name="Platshållare för text 2">
            <a:extLst>
              <a:ext uri="{FF2B5EF4-FFF2-40B4-BE49-F238E27FC236}">
                <a16:creationId xmlns:a16="http://schemas.microsoft.com/office/drawing/2014/main" id="{BD0C5229-B5A1-4C25-84B6-5F8ADB99BE99}"/>
              </a:ext>
            </a:extLst>
          </p:cNvPr>
          <p:cNvSpPr>
            <a:spLocks noGrp="1"/>
          </p:cNvSpPr>
          <p:nvPr>
            <p:ph type="body" sz="quarter" idx="14"/>
          </p:nvPr>
        </p:nvSpPr>
        <p:spPr/>
        <p:txBody>
          <a:bodyPr/>
          <a:lstStyle/>
          <a:p>
            <a:r>
              <a:rPr lang="sv-SE" dirty="0"/>
              <a:t>Många frågor vi inte ”äger”</a:t>
            </a:r>
          </a:p>
        </p:txBody>
      </p:sp>
      <p:sp>
        <p:nvSpPr>
          <p:cNvPr id="4" name="Platshållare för text 3">
            <a:extLst>
              <a:ext uri="{FF2B5EF4-FFF2-40B4-BE49-F238E27FC236}">
                <a16:creationId xmlns:a16="http://schemas.microsoft.com/office/drawing/2014/main" id="{32BB588B-ECD9-4F0C-8E18-A53E84639CED}"/>
              </a:ext>
            </a:extLst>
          </p:cNvPr>
          <p:cNvSpPr>
            <a:spLocks noGrp="1"/>
          </p:cNvSpPr>
          <p:nvPr>
            <p:ph type="body" sz="quarter" idx="15"/>
          </p:nvPr>
        </p:nvSpPr>
        <p:spPr/>
        <p:txBody>
          <a:bodyPr/>
          <a:lstStyle/>
          <a:p>
            <a:r>
              <a:rPr lang="sv-SE" dirty="0"/>
              <a:t>Fastighetsavdelningen ansvarar för ljud- och ljusrelaterade frågor</a:t>
            </a:r>
          </a:p>
          <a:p>
            <a:r>
              <a:rPr lang="sv-SE" dirty="0"/>
              <a:t>Lärarna ansvarar för allt som har med undervisningen att göra</a:t>
            </a:r>
          </a:p>
          <a:p>
            <a:r>
              <a:rPr lang="sv-SE" dirty="0"/>
              <a:t>IT-avdelningen har ofta hand om stödprogram</a:t>
            </a:r>
          </a:p>
          <a:p>
            <a:r>
              <a:rPr lang="sv-SE" dirty="0"/>
              <a:t>Hitta lokala lösningar. Förvaltningsövergripande arbete, hitta nyckelpersoner. Ingångar till lärare </a:t>
            </a:r>
          </a:p>
          <a:p>
            <a:r>
              <a:rPr lang="sv-SE" dirty="0"/>
              <a:t>Som alltid: Tänk rätt och brett från början. Skapa generell tillgänglighet </a:t>
            </a:r>
          </a:p>
          <a:p>
            <a:endParaRPr lang="sv-SE" dirty="0"/>
          </a:p>
        </p:txBody>
      </p:sp>
    </p:spTree>
    <p:extLst>
      <p:ext uri="{BB962C8B-B14F-4D97-AF65-F5344CB8AC3E}">
        <p14:creationId xmlns:p14="http://schemas.microsoft.com/office/powerpoint/2010/main" val="3915770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942BC9-5541-4A6E-908C-0007C06C6211}"/>
              </a:ext>
            </a:extLst>
          </p:cNvPr>
          <p:cNvSpPr>
            <a:spLocks noGrp="1"/>
          </p:cNvSpPr>
          <p:nvPr>
            <p:ph type="ctrTitle"/>
          </p:nvPr>
        </p:nvSpPr>
        <p:spPr/>
        <p:txBody>
          <a:bodyPr/>
          <a:lstStyle/>
          <a:p>
            <a:r>
              <a:rPr lang="sv-SE" dirty="0"/>
              <a:t>Tack! Läsa mer?</a:t>
            </a:r>
          </a:p>
        </p:txBody>
      </p:sp>
      <p:sp>
        <p:nvSpPr>
          <p:cNvPr id="3" name="Underrubrik 2">
            <a:extLst>
              <a:ext uri="{FF2B5EF4-FFF2-40B4-BE49-F238E27FC236}">
                <a16:creationId xmlns:a16="http://schemas.microsoft.com/office/drawing/2014/main" id="{44EE113C-63C8-406A-99EB-2E2A0C3E99AC}"/>
              </a:ext>
            </a:extLst>
          </p:cNvPr>
          <p:cNvSpPr>
            <a:spLocks noGrp="1"/>
          </p:cNvSpPr>
          <p:nvPr>
            <p:ph type="subTitle" idx="1"/>
          </p:nvPr>
        </p:nvSpPr>
        <p:spPr/>
        <p:txBody>
          <a:bodyPr>
            <a:normAutofit fontScale="85000" lnSpcReduction="20000"/>
          </a:bodyPr>
          <a:lstStyle/>
          <a:p>
            <a:r>
              <a:rPr lang="sv-SE" b="0" dirty="0">
                <a:hlinkClick r:id="rId2"/>
              </a:rPr>
              <a:t>https://www.biblioteksforeningen.se/rapporter/hur-ser-din-studievardag-ut/</a:t>
            </a:r>
            <a:endParaRPr lang="sv-SE" dirty="0"/>
          </a:p>
        </p:txBody>
      </p:sp>
    </p:spTree>
    <p:extLst>
      <p:ext uri="{BB962C8B-B14F-4D97-AF65-F5344CB8AC3E}">
        <p14:creationId xmlns:p14="http://schemas.microsoft.com/office/powerpoint/2010/main" val="3925886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F41C093-BD7A-481C-91C0-D6A204D54C86}"/>
              </a:ext>
            </a:extLst>
          </p:cNvPr>
          <p:cNvSpPr>
            <a:spLocks noGrp="1"/>
          </p:cNvSpPr>
          <p:nvPr>
            <p:ph type="title"/>
          </p:nvPr>
        </p:nvSpPr>
        <p:spPr/>
        <p:txBody>
          <a:bodyPr/>
          <a:lstStyle/>
          <a:p>
            <a:r>
              <a:rPr lang="sv-SE" dirty="0"/>
              <a:t>Undersökningen på Södertörns högskolebibliotek</a:t>
            </a:r>
          </a:p>
        </p:txBody>
      </p:sp>
      <p:sp>
        <p:nvSpPr>
          <p:cNvPr id="4" name="Platshållare för text 3">
            <a:extLst>
              <a:ext uri="{FF2B5EF4-FFF2-40B4-BE49-F238E27FC236}">
                <a16:creationId xmlns:a16="http://schemas.microsoft.com/office/drawing/2014/main" id="{71513B7B-B09A-4FC7-B827-58F41015EAC2}"/>
              </a:ext>
            </a:extLst>
          </p:cNvPr>
          <p:cNvSpPr>
            <a:spLocks noGrp="1"/>
          </p:cNvSpPr>
          <p:nvPr>
            <p:ph type="body" sz="quarter" idx="15"/>
          </p:nvPr>
        </p:nvSpPr>
        <p:spPr/>
        <p:txBody>
          <a:bodyPr/>
          <a:lstStyle/>
          <a:p>
            <a:r>
              <a:rPr lang="sv-SE" dirty="0"/>
              <a:t>På SHB 2 studenter</a:t>
            </a:r>
          </a:p>
          <a:p>
            <a:pPr lvl="1"/>
            <a:r>
              <a:rPr lang="sv-SE" dirty="0"/>
              <a:t>1 från Södertörns högskola </a:t>
            </a:r>
          </a:p>
          <a:p>
            <a:pPr lvl="1"/>
            <a:r>
              <a:rPr lang="sv-SE" dirty="0"/>
              <a:t>1 från Röda Korsets Högskola</a:t>
            </a:r>
          </a:p>
        </p:txBody>
      </p:sp>
      <p:pic>
        <p:nvPicPr>
          <p:cNvPr id="6" name="Bildobjekt 5" descr="Affisch med rubrik Visa oss din vardag! Sattes upp för att hitta intervjupersoner till undersökningen. Det som efterlystes var studenter med funktionsvariation på Södertörns högskola eller Röda Korsets Högskola som ville vara med och fotografera sin vardag och sedan intervjuas om detta.">
            <a:extLst>
              <a:ext uri="{FF2B5EF4-FFF2-40B4-BE49-F238E27FC236}">
                <a16:creationId xmlns:a16="http://schemas.microsoft.com/office/drawing/2014/main" id="{8E59B40A-7914-45D0-A0E0-1788FB64D9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4292" y="1089024"/>
            <a:ext cx="3714261" cy="5269865"/>
          </a:xfrm>
          <a:prstGeom prst="rect">
            <a:avLst/>
          </a:prstGeom>
          <a:ln>
            <a:solidFill>
              <a:srgbClr val="002060"/>
            </a:solidFill>
          </a:ln>
        </p:spPr>
      </p:pic>
      <p:sp>
        <p:nvSpPr>
          <p:cNvPr id="3" name="textruta 2">
            <a:extLst>
              <a:ext uri="{FF2B5EF4-FFF2-40B4-BE49-F238E27FC236}">
                <a16:creationId xmlns:a16="http://schemas.microsoft.com/office/drawing/2014/main" id="{FA245398-8B7C-4AA3-A45B-DA6E602BC676}"/>
              </a:ext>
            </a:extLst>
          </p:cNvPr>
          <p:cNvSpPr txBox="1"/>
          <p:nvPr/>
        </p:nvSpPr>
        <p:spPr>
          <a:xfrm>
            <a:off x="4859192" y="5740767"/>
            <a:ext cx="3714261" cy="646331"/>
          </a:xfrm>
          <a:prstGeom prst="rect">
            <a:avLst/>
          </a:prstGeom>
          <a:noFill/>
        </p:spPr>
        <p:txBody>
          <a:bodyPr wrap="square" rtlCol="0">
            <a:spAutoFit/>
          </a:bodyPr>
          <a:lstStyle/>
          <a:p>
            <a:r>
              <a:rPr lang="sv-SE" dirty="0"/>
              <a:t>Bild på lokal affisch inför undersökningen.</a:t>
            </a:r>
          </a:p>
        </p:txBody>
      </p:sp>
    </p:spTree>
    <p:extLst>
      <p:ext uri="{BB962C8B-B14F-4D97-AF65-F5344CB8AC3E}">
        <p14:creationId xmlns:p14="http://schemas.microsoft.com/office/powerpoint/2010/main" val="2198897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3E8541C-CF68-4FDF-98A0-9484BA856CBD}"/>
              </a:ext>
            </a:extLst>
          </p:cNvPr>
          <p:cNvSpPr>
            <a:spLocks noGrp="1"/>
          </p:cNvSpPr>
          <p:nvPr>
            <p:ph type="title"/>
          </p:nvPr>
        </p:nvSpPr>
        <p:spPr/>
        <p:txBody>
          <a:bodyPr/>
          <a:lstStyle/>
          <a:p>
            <a:r>
              <a:rPr lang="sv-SE" dirty="0"/>
              <a:t>Behov av ordning</a:t>
            </a:r>
          </a:p>
        </p:txBody>
      </p:sp>
      <p:sp>
        <p:nvSpPr>
          <p:cNvPr id="4" name="Platshållare för text 3">
            <a:extLst>
              <a:ext uri="{FF2B5EF4-FFF2-40B4-BE49-F238E27FC236}">
                <a16:creationId xmlns:a16="http://schemas.microsoft.com/office/drawing/2014/main" id="{4D79A230-7630-4558-ABE1-30B56F6F1056}"/>
              </a:ext>
            </a:extLst>
          </p:cNvPr>
          <p:cNvSpPr>
            <a:spLocks noGrp="1"/>
          </p:cNvSpPr>
          <p:nvPr>
            <p:ph type="body" sz="quarter" idx="15"/>
          </p:nvPr>
        </p:nvSpPr>
        <p:spPr>
          <a:xfrm>
            <a:off x="1055688" y="1231700"/>
            <a:ext cx="6010937" cy="3995737"/>
          </a:xfrm>
        </p:spPr>
        <p:txBody>
          <a:bodyPr/>
          <a:lstStyle/>
          <a:p>
            <a:r>
              <a:rPr lang="sv-SE" dirty="0"/>
              <a:t>Svårt för många att hålla ordning själva, samtidigt som de störs av oordning – då blir bibliotek och andra studieplatser viktiga.</a:t>
            </a:r>
          </a:p>
          <a:p>
            <a:r>
              <a:rPr lang="sv-SE" dirty="0"/>
              <a:t>Stor medvetenhet om de egna behoven och strategier, t ex visualisering</a:t>
            </a:r>
          </a:p>
          <a:p>
            <a:pPr lvl="1"/>
            <a:r>
              <a:rPr lang="sv-SE" dirty="0"/>
              <a:t>Färgkodning av text</a:t>
            </a:r>
          </a:p>
          <a:p>
            <a:pPr lvl="1"/>
            <a:r>
              <a:rPr lang="sv-SE" dirty="0"/>
              <a:t>Fysisk sortering, t ex mappar i olika färger, olika block för olika aktiviteter</a:t>
            </a:r>
          </a:p>
          <a:p>
            <a:pPr lvl="1"/>
            <a:r>
              <a:rPr lang="sv-SE" dirty="0"/>
              <a:t>Struktur genom färgkodade veckoscheman</a:t>
            </a:r>
          </a:p>
          <a:p>
            <a:pPr lvl="1"/>
            <a:endParaRPr lang="sv-SE" dirty="0"/>
          </a:p>
        </p:txBody>
      </p:sp>
      <p:pic>
        <p:nvPicPr>
          <p:cNvPr id="7" name="Bildobjekt 6" descr="Foto av en av studenterna som intervjuades. Bild på ett överbelamrat förråd som ska föreställa studentens kontor.">
            <a:extLst>
              <a:ext uri="{FF2B5EF4-FFF2-40B4-BE49-F238E27FC236}">
                <a16:creationId xmlns:a16="http://schemas.microsoft.com/office/drawing/2014/main" id="{16E1E4DF-43B6-44A9-91E1-E4EE54E2547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1393"/>
          <a:stretch/>
        </p:blipFill>
        <p:spPr>
          <a:xfrm>
            <a:off x="7286623" y="381000"/>
            <a:ext cx="4481004" cy="5294018"/>
          </a:xfrm>
          <a:prstGeom prst="rect">
            <a:avLst/>
          </a:prstGeom>
        </p:spPr>
      </p:pic>
      <p:sp>
        <p:nvSpPr>
          <p:cNvPr id="3" name="textruta 2">
            <a:extLst>
              <a:ext uri="{FF2B5EF4-FFF2-40B4-BE49-F238E27FC236}">
                <a16:creationId xmlns:a16="http://schemas.microsoft.com/office/drawing/2014/main" id="{2219C93E-28BC-4528-9308-FE2DAA85B98A}"/>
              </a:ext>
            </a:extLst>
          </p:cNvPr>
          <p:cNvSpPr txBox="1"/>
          <p:nvPr/>
        </p:nvSpPr>
        <p:spPr>
          <a:xfrm>
            <a:off x="7286623" y="5730286"/>
            <a:ext cx="4481004" cy="923330"/>
          </a:xfrm>
          <a:prstGeom prst="rect">
            <a:avLst/>
          </a:prstGeom>
          <a:noFill/>
        </p:spPr>
        <p:txBody>
          <a:bodyPr wrap="square" rtlCol="0">
            <a:spAutoFit/>
          </a:bodyPr>
          <a:lstStyle/>
          <a:p>
            <a:r>
              <a:rPr lang="sv-SE" dirty="0"/>
              <a:t>Foto av en av intervjupersonerna, föreställande hens arbetsrum: Ett rörigt förråd.</a:t>
            </a:r>
          </a:p>
        </p:txBody>
      </p:sp>
    </p:spTree>
    <p:extLst>
      <p:ext uri="{BB962C8B-B14F-4D97-AF65-F5344CB8AC3E}">
        <p14:creationId xmlns:p14="http://schemas.microsoft.com/office/powerpoint/2010/main" val="1275990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4F8C13-0ACD-45F7-A9FB-8ED8DBA266A8}"/>
              </a:ext>
            </a:extLst>
          </p:cNvPr>
          <p:cNvSpPr>
            <a:spLocks noGrp="1"/>
          </p:cNvSpPr>
          <p:nvPr>
            <p:ph type="title"/>
          </p:nvPr>
        </p:nvSpPr>
        <p:spPr/>
        <p:txBody>
          <a:bodyPr/>
          <a:lstStyle/>
          <a:p>
            <a:r>
              <a:rPr lang="sv-SE" dirty="0"/>
              <a:t>Behov av lugn, tystnad – och mys</a:t>
            </a:r>
          </a:p>
        </p:txBody>
      </p:sp>
      <p:sp>
        <p:nvSpPr>
          <p:cNvPr id="4" name="Platshållare för text 3">
            <a:extLst>
              <a:ext uri="{FF2B5EF4-FFF2-40B4-BE49-F238E27FC236}">
                <a16:creationId xmlns:a16="http://schemas.microsoft.com/office/drawing/2014/main" id="{A1C477D5-1911-4BCB-8C7A-EEDB0F436A5A}"/>
              </a:ext>
            </a:extLst>
          </p:cNvPr>
          <p:cNvSpPr>
            <a:spLocks noGrp="1"/>
          </p:cNvSpPr>
          <p:nvPr>
            <p:ph type="body" sz="quarter" idx="15"/>
          </p:nvPr>
        </p:nvSpPr>
        <p:spPr>
          <a:xfrm>
            <a:off x="1055688" y="1169556"/>
            <a:ext cx="10080625" cy="3995737"/>
          </a:xfrm>
        </p:spPr>
        <p:txBody>
          <a:bodyPr/>
          <a:lstStyle/>
          <a:p>
            <a:r>
              <a:rPr lang="sv-SE" dirty="0"/>
              <a:t>Temperatur, ljud och rörelse stör lätt. Bibliotek upplevs inte alltid som tillräckligt tysta. </a:t>
            </a:r>
          </a:p>
          <a:p>
            <a:r>
              <a:rPr lang="sv-SE" dirty="0"/>
              <a:t>Möjlighet till </a:t>
            </a:r>
            <a:r>
              <a:rPr lang="sv-SE" dirty="0" err="1"/>
              <a:t>avskiljdhet</a:t>
            </a:r>
            <a:r>
              <a:rPr lang="sv-SE" dirty="0"/>
              <a:t>. </a:t>
            </a:r>
          </a:p>
          <a:p>
            <a:r>
              <a:rPr lang="sv-SE" dirty="0"/>
              <a:t>Strategi: Tyst läsesal med brusreducerande hörlurar fungerar för en del. Kanske med </a:t>
            </a:r>
            <a:r>
              <a:rPr lang="sv-SE" dirty="0" err="1"/>
              <a:t>appar</a:t>
            </a:r>
            <a:r>
              <a:rPr lang="sv-SE" dirty="0"/>
              <a:t> med bakgrundsljud.</a:t>
            </a:r>
          </a:p>
          <a:p>
            <a:r>
              <a:rPr lang="sv-SE" dirty="0"/>
              <a:t>Trygg miljö viktigt. Hemmet är för många svårslaget – doftoljor, hemma i soffa, mjuk matta. </a:t>
            </a:r>
          </a:p>
          <a:p>
            <a:endParaRPr lang="sv-SE" dirty="0"/>
          </a:p>
        </p:txBody>
      </p:sp>
    </p:spTree>
    <p:extLst>
      <p:ext uri="{BB962C8B-B14F-4D97-AF65-F5344CB8AC3E}">
        <p14:creationId xmlns:p14="http://schemas.microsoft.com/office/powerpoint/2010/main" val="3210057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303A95D-4CDC-4D58-96DE-377297DC60A5}"/>
              </a:ext>
            </a:extLst>
          </p:cNvPr>
          <p:cNvSpPr>
            <a:spLocks noGrp="1"/>
          </p:cNvSpPr>
          <p:nvPr>
            <p:ph type="title"/>
          </p:nvPr>
        </p:nvSpPr>
        <p:spPr/>
        <p:txBody>
          <a:bodyPr/>
          <a:lstStyle/>
          <a:p>
            <a:r>
              <a:rPr lang="sv-SE" dirty="0"/>
              <a:t>Behov av tillgänglig kurslitteratur</a:t>
            </a:r>
          </a:p>
        </p:txBody>
      </p:sp>
      <p:sp>
        <p:nvSpPr>
          <p:cNvPr id="4" name="Platshållare för text 3">
            <a:extLst>
              <a:ext uri="{FF2B5EF4-FFF2-40B4-BE49-F238E27FC236}">
                <a16:creationId xmlns:a16="http://schemas.microsoft.com/office/drawing/2014/main" id="{00C67F12-59F2-41DC-8012-DEE9782F735F}"/>
              </a:ext>
            </a:extLst>
          </p:cNvPr>
          <p:cNvSpPr>
            <a:spLocks noGrp="1"/>
          </p:cNvSpPr>
          <p:nvPr>
            <p:ph type="body" sz="quarter" idx="15"/>
          </p:nvPr>
        </p:nvSpPr>
        <p:spPr>
          <a:xfrm>
            <a:off x="1055688" y="1147046"/>
            <a:ext cx="10080625" cy="3995737"/>
          </a:xfrm>
        </p:spPr>
        <p:txBody>
          <a:bodyPr/>
          <a:lstStyle/>
          <a:p>
            <a:r>
              <a:rPr lang="sv-SE" dirty="0"/>
              <a:t>Talböcker </a:t>
            </a:r>
          </a:p>
          <a:p>
            <a:pPr lvl="1"/>
            <a:r>
              <a:rPr lang="sv-SE" dirty="0"/>
              <a:t>Hjälper många, framför allt kombination text och ljud hjälper fokus</a:t>
            </a:r>
          </a:p>
          <a:p>
            <a:pPr lvl="1"/>
            <a:r>
              <a:rPr lang="sv-SE" dirty="0"/>
              <a:t>Möjliggör multitasking för ökad koncentration vid rastlöshet (cykla, fixa naglarna)</a:t>
            </a:r>
          </a:p>
          <a:p>
            <a:pPr lvl="1"/>
            <a:r>
              <a:rPr lang="sv-SE" dirty="0"/>
              <a:t>Hinder: svårt för en del när böcker saknar text, eller är inlästa med talsyntes</a:t>
            </a:r>
          </a:p>
          <a:p>
            <a:r>
              <a:rPr lang="sv-SE" dirty="0"/>
              <a:t>Talsyntes, framför allt </a:t>
            </a:r>
            <a:r>
              <a:rPr lang="sv-SE" dirty="0" err="1"/>
              <a:t>TorTalk</a:t>
            </a:r>
            <a:endParaRPr lang="sv-SE" dirty="0"/>
          </a:p>
          <a:p>
            <a:pPr lvl="1"/>
            <a:r>
              <a:rPr lang="sv-SE" dirty="0"/>
              <a:t>Hinder: klarar inte t ex anatomiböcker</a:t>
            </a:r>
          </a:p>
          <a:p>
            <a:pPr lvl="1"/>
            <a:r>
              <a:rPr lang="sv-SE" dirty="0"/>
              <a:t>Hinder: </a:t>
            </a:r>
            <a:r>
              <a:rPr lang="sv-SE" dirty="0" err="1"/>
              <a:t>TorTalk</a:t>
            </a:r>
            <a:r>
              <a:rPr lang="sv-SE" dirty="0"/>
              <a:t> i mobil finns inte i den licens som erbjuds av lärosäte</a:t>
            </a:r>
          </a:p>
          <a:p>
            <a:pPr lvl="1"/>
            <a:endParaRPr lang="sv-SE" dirty="0"/>
          </a:p>
        </p:txBody>
      </p:sp>
    </p:spTree>
    <p:extLst>
      <p:ext uri="{BB962C8B-B14F-4D97-AF65-F5344CB8AC3E}">
        <p14:creationId xmlns:p14="http://schemas.microsoft.com/office/powerpoint/2010/main" val="1374301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FEE66C-944C-4D77-BC80-D29F2BBB5B41}"/>
              </a:ext>
            </a:extLst>
          </p:cNvPr>
          <p:cNvSpPr>
            <a:spLocks noGrp="1"/>
          </p:cNvSpPr>
          <p:nvPr>
            <p:ph type="title"/>
          </p:nvPr>
        </p:nvSpPr>
        <p:spPr/>
        <p:txBody>
          <a:bodyPr/>
          <a:lstStyle/>
          <a:p>
            <a:r>
              <a:rPr lang="sv-SE" dirty="0"/>
              <a:t>Behov vid föreläsningar och seminarier</a:t>
            </a:r>
          </a:p>
        </p:txBody>
      </p:sp>
      <p:sp>
        <p:nvSpPr>
          <p:cNvPr id="4" name="Platshållare för text 3">
            <a:extLst>
              <a:ext uri="{FF2B5EF4-FFF2-40B4-BE49-F238E27FC236}">
                <a16:creationId xmlns:a16="http://schemas.microsoft.com/office/drawing/2014/main" id="{56B3CC00-109B-4772-B65F-9611F0ED3CC1}"/>
              </a:ext>
            </a:extLst>
          </p:cNvPr>
          <p:cNvSpPr>
            <a:spLocks noGrp="1"/>
          </p:cNvSpPr>
          <p:nvPr>
            <p:ph type="body" sz="quarter" idx="15"/>
          </p:nvPr>
        </p:nvSpPr>
        <p:spPr>
          <a:xfrm>
            <a:off x="1055688" y="1267212"/>
            <a:ext cx="10210075" cy="3995737"/>
          </a:xfrm>
        </p:spPr>
        <p:txBody>
          <a:bodyPr/>
          <a:lstStyle/>
          <a:p>
            <a:r>
              <a:rPr lang="sv-SE" dirty="0"/>
              <a:t>Inspelade föreläsningar hjälper</a:t>
            </a:r>
          </a:p>
          <a:p>
            <a:r>
              <a:rPr lang="sv-SE" dirty="0"/>
              <a:t>Viktigt med pauser, och att hålla dessa tider</a:t>
            </a:r>
          </a:p>
          <a:p>
            <a:r>
              <a:rPr lang="sv-SE" dirty="0"/>
              <a:t>Publicera </a:t>
            </a:r>
            <a:r>
              <a:rPr lang="sv-SE" dirty="0" err="1"/>
              <a:t>powerpoint</a:t>
            </a:r>
            <a:r>
              <a:rPr lang="sv-SE" dirty="0"/>
              <a:t> i god tid. Annars tydligt berätta att den kommer läggas ut</a:t>
            </a:r>
          </a:p>
          <a:p>
            <a:r>
              <a:rPr lang="sv-SE" dirty="0"/>
              <a:t>Kompensation vid frånvaro/missade inlämningar stort stressmoment</a:t>
            </a:r>
          </a:p>
          <a:p>
            <a:r>
              <a:rPr lang="sv-SE" dirty="0"/>
              <a:t>Grupparbete som möjlighet – och hinder</a:t>
            </a:r>
          </a:p>
          <a:p>
            <a:pPr lvl="1"/>
            <a:r>
              <a:rPr lang="sv-SE" dirty="0"/>
              <a:t>Kan innebära ökat fokus och att lära med andra</a:t>
            </a:r>
          </a:p>
          <a:p>
            <a:pPr lvl="1"/>
            <a:r>
              <a:rPr lang="sv-SE" dirty="0"/>
              <a:t>Risk att grupparbete blir dubbelt jobb för den som behöver lugn för att lära</a:t>
            </a:r>
          </a:p>
          <a:p>
            <a:pPr lvl="1"/>
            <a:r>
              <a:rPr lang="sv-SE" dirty="0"/>
              <a:t>Gruppbyten utmaning, gruppen måste acceptera ens funktionsnedsättning </a:t>
            </a:r>
          </a:p>
          <a:p>
            <a:pPr lvl="1"/>
            <a:r>
              <a:rPr lang="sv-SE" dirty="0"/>
              <a:t>Känsla av att vara belastning</a:t>
            </a:r>
          </a:p>
        </p:txBody>
      </p:sp>
    </p:spTree>
    <p:extLst>
      <p:ext uri="{BB962C8B-B14F-4D97-AF65-F5344CB8AC3E}">
        <p14:creationId xmlns:p14="http://schemas.microsoft.com/office/powerpoint/2010/main" val="2179820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FEE66C-944C-4D77-BC80-D29F2BBB5B41}"/>
              </a:ext>
            </a:extLst>
          </p:cNvPr>
          <p:cNvSpPr>
            <a:spLocks noGrp="1"/>
          </p:cNvSpPr>
          <p:nvPr>
            <p:ph type="title"/>
          </p:nvPr>
        </p:nvSpPr>
        <p:spPr/>
        <p:txBody>
          <a:bodyPr/>
          <a:lstStyle/>
          <a:p>
            <a:r>
              <a:rPr lang="sv-SE" dirty="0"/>
              <a:t>Behov av information</a:t>
            </a:r>
          </a:p>
        </p:txBody>
      </p:sp>
      <p:sp>
        <p:nvSpPr>
          <p:cNvPr id="4" name="Platshållare för text 3">
            <a:extLst>
              <a:ext uri="{FF2B5EF4-FFF2-40B4-BE49-F238E27FC236}">
                <a16:creationId xmlns:a16="http://schemas.microsoft.com/office/drawing/2014/main" id="{56B3CC00-109B-4772-B65F-9611F0ED3CC1}"/>
              </a:ext>
            </a:extLst>
          </p:cNvPr>
          <p:cNvSpPr>
            <a:spLocks noGrp="1"/>
          </p:cNvSpPr>
          <p:nvPr>
            <p:ph type="body" sz="quarter" idx="15"/>
          </p:nvPr>
        </p:nvSpPr>
        <p:spPr>
          <a:xfrm>
            <a:off x="1055688" y="1551297"/>
            <a:ext cx="10080625" cy="3995737"/>
          </a:xfrm>
        </p:spPr>
        <p:txBody>
          <a:bodyPr/>
          <a:lstStyle/>
          <a:p>
            <a:r>
              <a:rPr lang="sv-SE" dirty="0"/>
              <a:t>Kan vara svår att hitta</a:t>
            </a:r>
          </a:p>
          <a:p>
            <a:r>
              <a:rPr lang="sv-SE" dirty="0"/>
              <a:t>Skulle behöva repeteras efter en tid på kursen</a:t>
            </a:r>
          </a:p>
          <a:p>
            <a:r>
              <a:rPr lang="sv-SE" dirty="0"/>
              <a:t>Hjälp att sortera informationen</a:t>
            </a:r>
          </a:p>
          <a:p>
            <a:r>
              <a:rPr lang="sv-SE" dirty="0"/>
              <a:t>Vad är rimligt att hinna med – hinna jobba 80 % och plugga 50 % t ex</a:t>
            </a:r>
          </a:p>
          <a:p>
            <a:pPr lvl="1"/>
            <a:r>
              <a:rPr lang="sv-SE" dirty="0"/>
              <a:t>”Väldigt många som </a:t>
            </a:r>
            <a:r>
              <a:rPr lang="sv-SE" b="1" dirty="0"/>
              <a:t>inte</a:t>
            </a:r>
            <a:r>
              <a:rPr lang="sv-SE" dirty="0"/>
              <a:t> har dyslexi har svårt att hinna med att plugga och jobba 80 procent. (…) Det har inte varit tydligt vad som är rimligt för studenter med och utan funktionshinder.”</a:t>
            </a:r>
          </a:p>
        </p:txBody>
      </p:sp>
    </p:spTree>
    <p:extLst>
      <p:ext uri="{BB962C8B-B14F-4D97-AF65-F5344CB8AC3E}">
        <p14:creationId xmlns:p14="http://schemas.microsoft.com/office/powerpoint/2010/main" val="3473674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FEE66C-944C-4D77-BC80-D29F2BBB5B41}"/>
              </a:ext>
            </a:extLst>
          </p:cNvPr>
          <p:cNvSpPr>
            <a:spLocks noGrp="1"/>
          </p:cNvSpPr>
          <p:nvPr>
            <p:ph type="title"/>
          </p:nvPr>
        </p:nvSpPr>
        <p:spPr/>
        <p:txBody>
          <a:bodyPr/>
          <a:lstStyle/>
          <a:p>
            <a:r>
              <a:rPr lang="sv-SE" dirty="0"/>
              <a:t>Slutsatser i rapporten – bibliotekens roll</a:t>
            </a:r>
          </a:p>
        </p:txBody>
      </p:sp>
      <p:sp>
        <p:nvSpPr>
          <p:cNvPr id="4" name="Platshållare för text 3">
            <a:extLst>
              <a:ext uri="{FF2B5EF4-FFF2-40B4-BE49-F238E27FC236}">
                <a16:creationId xmlns:a16="http://schemas.microsoft.com/office/drawing/2014/main" id="{56B3CC00-109B-4772-B65F-9611F0ED3CC1}"/>
              </a:ext>
            </a:extLst>
          </p:cNvPr>
          <p:cNvSpPr>
            <a:spLocks noGrp="1"/>
          </p:cNvSpPr>
          <p:nvPr>
            <p:ph type="body" sz="quarter" idx="15"/>
          </p:nvPr>
        </p:nvSpPr>
        <p:spPr>
          <a:xfrm>
            <a:off x="1055688" y="1551297"/>
            <a:ext cx="10080625" cy="3995737"/>
          </a:xfrm>
        </p:spPr>
        <p:txBody>
          <a:bodyPr/>
          <a:lstStyle/>
          <a:p>
            <a:r>
              <a:rPr lang="sv-SE" dirty="0"/>
              <a:t>Satsa på varierade studiemiljöer – både grupprum och tysta rum</a:t>
            </a:r>
          </a:p>
          <a:p>
            <a:r>
              <a:rPr lang="sv-SE" dirty="0"/>
              <a:t>Ergonomi är viktigt, att kunna variera och ha ordentligt med yta</a:t>
            </a:r>
          </a:p>
          <a:p>
            <a:r>
              <a:rPr lang="sv-SE" dirty="0"/>
              <a:t>Många studerar bättre hemma. Även de måste få ta del av resurser – fler digitala lösningar önskvärt</a:t>
            </a:r>
          </a:p>
          <a:p>
            <a:r>
              <a:rPr lang="sv-SE" dirty="0"/>
              <a:t>Talsyntes blir allt viktigare – tydligt önskemål på mobillösning</a:t>
            </a:r>
          </a:p>
          <a:p>
            <a:r>
              <a:rPr lang="sv-SE" dirty="0"/>
              <a:t>Öka förståelsen hos kollegor på och utanför biblioteken</a:t>
            </a:r>
          </a:p>
          <a:p>
            <a:r>
              <a:rPr lang="sv-SE" dirty="0"/>
              <a:t>Sprida insikter om färgkodning </a:t>
            </a:r>
            <a:r>
              <a:rPr lang="sv-SE" dirty="0" err="1"/>
              <a:t>etc</a:t>
            </a:r>
            <a:r>
              <a:rPr lang="sv-SE" dirty="0"/>
              <a:t> till utvecklare av stödprogram</a:t>
            </a:r>
          </a:p>
          <a:p>
            <a:pPr marL="0" indent="0">
              <a:buNone/>
            </a:pPr>
            <a:endParaRPr lang="sv-SE" dirty="0"/>
          </a:p>
        </p:txBody>
      </p:sp>
    </p:spTree>
    <p:extLst>
      <p:ext uri="{BB962C8B-B14F-4D97-AF65-F5344CB8AC3E}">
        <p14:creationId xmlns:p14="http://schemas.microsoft.com/office/powerpoint/2010/main" val="716996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4EC64F-D67E-4CD4-B810-EA8E1C250FD0}"/>
              </a:ext>
            </a:extLst>
          </p:cNvPr>
          <p:cNvSpPr>
            <a:spLocks noGrp="1"/>
          </p:cNvSpPr>
          <p:nvPr>
            <p:ph type="title"/>
          </p:nvPr>
        </p:nvSpPr>
        <p:spPr/>
        <p:txBody>
          <a:bodyPr/>
          <a:lstStyle/>
          <a:p>
            <a:r>
              <a:rPr lang="sv-SE" dirty="0"/>
              <a:t>Några slutsatser på SHB</a:t>
            </a:r>
          </a:p>
        </p:txBody>
      </p:sp>
      <p:sp>
        <p:nvSpPr>
          <p:cNvPr id="4" name="Platshållare för text 3">
            <a:extLst>
              <a:ext uri="{FF2B5EF4-FFF2-40B4-BE49-F238E27FC236}">
                <a16:creationId xmlns:a16="http://schemas.microsoft.com/office/drawing/2014/main" id="{17DEE4D6-6CEE-442C-A0F2-24207C352E9C}"/>
              </a:ext>
            </a:extLst>
          </p:cNvPr>
          <p:cNvSpPr>
            <a:spLocks noGrp="1"/>
          </p:cNvSpPr>
          <p:nvPr>
            <p:ph type="body" sz="quarter" idx="15"/>
          </p:nvPr>
        </p:nvSpPr>
        <p:spPr>
          <a:xfrm>
            <a:off x="1055687" y="1431131"/>
            <a:ext cx="10080625" cy="3995737"/>
          </a:xfrm>
        </p:spPr>
        <p:txBody>
          <a:bodyPr/>
          <a:lstStyle/>
          <a:p>
            <a:r>
              <a:rPr lang="sv-SE" dirty="0"/>
              <a:t>Talböcker och talsyntes viktigt – satsa på snabb tillgång</a:t>
            </a:r>
          </a:p>
          <a:p>
            <a:r>
              <a:rPr lang="sv-SE" dirty="0"/>
              <a:t>Basfunktioner som luftkonditionering, ljus </a:t>
            </a:r>
            <a:r>
              <a:rPr lang="sv-SE" dirty="0" err="1"/>
              <a:t>etc</a:t>
            </a:r>
            <a:r>
              <a:rPr lang="sv-SE" dirty="0"/>
              <a:t> extra viktigt för denna grupp</a:t>
            </a:r>
          </a:p>
          <a:p>
            <a:r>
              <a:rPr lang="sv-SE" dirty="0"/>
              <a:t>Många studenter på samma yta – risk för undanträngning </a:t>
            </a:r>
          </a:p>
          <a:p>
            <a:pPr lvl="1"/>
            <a:r>
              <a:rPr lang="sv-SE" dirty="0"/>
              <a:t>Fler rum för ensamstudier, kanske reserverad för denna grupp?</a:t>
            </a:r>
          </a:p>
          <a:p>
            <a:r>
              <a:rPr lang="sv-SE" dirty="0"/>
              <a:t>Skapa utrymme för mys</a:t>
            </a:r>
          </a:p>
          <a:p>
            <a:endParaRPr lang="sv-SE" dirty="0"/>
          </a:p>
          <a:p>
            <a:pPr lvl="2"/>
            <a:endParaRPr lang="sv-SE" dirty="0"/>
          </a:p>
        </p:txBody>
      </p:sp>
      <p:pic>
        <p:nvPicPr>
          <p:cNvPr id="5" name="Bildobjekt 4" descr="Bild på Resursrummet på Södertörns högskolebibliotek före. Två datorer och en förstoringsapparat.">
            <a:extLst>
              <a:ext uri="{FF2B5EF4-FFF2-40B4-BE49-F238E27FC236}">
                <a16:creationId xmlns:a16="http://schemas.microsoft.com/office/drawing/2014/main" id="{01DCA340-1FC0-4BF2-8543-9B3F31D91DB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0982" y="3600975"/>
            <a:ext cx="3256625" cy="2442469"/>
          </a:xfrm>
          <a:prstGeom prst="rect">
            <a:avLst/>
          </a:prstGeom>
          <a:ln>
            <a:solidFill>
              <a:schemeClr val="tx1"/>
            </a:solidFill>
          </a:ln>
        </p:spPr>
      </p:pic>
      <p:pic>
        <p:nvPicPr>
          <p:cNvPr id="6" name="Bildobjekt 5" descr="Resursrummet efter. Ljuddämpning på väggarna. En dator, med alla program. En fåtölj med bord.">
            <a:extLst>
              <a:ext uri="{FF2B5EF4-FFF2-40B4-BE49-F238E27FC236}">
                <a16:creationId xmlns:a16="http://schemas.microsoft.com/office/drawing/2014/main" id="{83750CDE-222D-4C14-A084-5598C4A645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70081" y="3600976"/>
            <a:ext cx="3256625" cy="2442469"/>
          </a:xfrm>
          <a:prstGeom prst="rect">
            <a:avLst/>
          </a:prstGeom>
          <a:ln>
            <a:solidFill>
              <a:schemeClr val="tx1"/>
            </a:solidFill>
          </a:ln>
        </p:spPr>
      </p:pic>
      <p:sp>
        <p:nvSpPr>
          <p:cNvPr id="7" name="textruta 6">
            <a:extLst>
              <a:ext uri="{FF2B5EF4-FFF2-40B4-BE49-F238E27FC236}">
                <a16:creationId xmlns:a16="http://schemas.microsoft.com/office/drawing/2014/main" id="{ECED8DF8-062F-4685-8B0A-70ACC1EC8D49}"/>
              </a:ext>
            </a:extLst>
          </p:cNvPr>
          <p:cNvSpPr txBox="1"/>
          <p:nvPr/>
        </p:nvSpPr>
        <p:spPr>
          <a:xfrm>
            <a:off x="4846999" y="6090427"/>
            <a:ext cx="3340608" cy="369332"/>
          </a:xfrm>
          <a:prstGeom prst="rect">
            <a:avLst/>
          </a:prstGeom>
          <a:noFill/>
        </p:spPr>
        <p:txBody>
          <a:bodyPr wrap="square" rtlCol="0">
            <a:spAutoFit/>
          </a:bodyPr>
          <a:lstStyle/>
          <a:p>
            <a:r>
              <a:rPr lang="sv-SE" dirty="0"/>
              <a:t>Resursrummet före</a:t>
            </a:r>
          </a:p>
        </p:txBody>
      </p:sp>
      <p:sp>
        <p:nvSpPr>
          <p:cNvPr id="8" name="textruta 7">
            <a:extLst>
              <a:ext uri="{FF2B5EF4-FFF2-40B4-BE49-F238E27FC236}">
                <a16:creationId xmlns:a16="http://schemas.microsoft.com/office/drawing/2014/main" id="{3646ECFB-2CBF-44C0-A7A1-7F5E14CD50A7}"/>
              </a:ext>
            </a:extLst>
          </p:cNvPr>
          <p:cNvSpPr txBox="1"/>
          <p:nvPr/>
        </p:nvSpPr>
        <p:spPr>
          <a:xfrm>
            <a:off x="8386098" y="6090427"/>
            <a:ext cx="3340608" cy="369332"/>
          </a:xfrm>
          <a:prstGeom prst="rect">
            <a:avLst/>
          </a:prstGeom>
          <a:noFill/>
        </p:spPr>
        <p:txBody>
          <a:bodyPr wrap="square" rtlCol="0">
            <a:spAutoFit/>
          </a:bodyPr>
          <a:lstStyle/>
          <a:p>
            <a:r>
              <a:rPr lang="sv-SE" dirty="0"/>
              <a:t>Resursrummet efter</a:t>
            </a:r>
          </a:p>
        </p:txBody>
      </p:sp>
    </p:spTree>
    <p:extLst>
      <p:ext uri="{BB962C8B-B14F-4D97-AF65-F5344CB8AC3E}">
        <p14:creationId xmlns:p14="http://schemas.microsoft.com/office/powerpoint/2010/main" val="2714183588"/>
      </p:ext>
    </p:extLst>
  </p:cSld>
  <p:clrMapOvr>
    <a:masterClrMapping/>
  </p:clrMapOvr>
</p:sld>
</file>

<file path=ppt/theme/theme1.xml><?xml version="1.0" encoding="utf-8"?>
<a:theme xmlns:a="http://schemas.openxmlformats.org/drawingml/2006/main" name="Anpassad formgivning">
  <a:themeElements>
    <a:clrScheme name="Södertörns Högskola">
      <a:dk1>
        <a:srgbClr val="000000"/>
      </a:dk1>
      <a:lt1>
        <a:srgbClr val="FFFFFF"/>
      </a:lt1>
      <a:dk2>
        <a:srgbClr val="2E3137"/>
      </a:dk2>
      <a:lt2>
        <a:srgbClr val="E7E6E6"/>
      </a:lt2>
      <a:accent1>
        <a:srgbClr val="FFD618"/>
      </a:accent1>
      <a:accent2>
        <a:srgbClr val="F18825"/>
      </a:accent2>
      <a:accent3>
        <a:srgbClr val="94143B"/>
      </a:accent3>
      <a:accent4>
        <a:srgbClr val="284879"/>
      </a:accent4>
      <a:accent5>
        <a:srgbClr val="5F2176"/>
      </a:accent5>
      <a:accent6>
        <a:srgbClr val="086C55"/>
      </a:accent6>
      <a:hlink>
        <a:srgbClr val="0563C1"/>
      </a:hlink>
      <a:folHlink>
        <a:srgbClr val="954F72"/>
      </a:folHlink>
    </a:clrScheme>
    <a:fontScheme name="Södertörns Högskola_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vensk mall med exempelbilder 2016-09-16.potx" id="{C3B4F355-235D-4AD0-90F8-888EE85D1977}" vid="{04AFA429-545B-4AA6-B87F-0F7FB909B827}"/>
    </a:ext>
  </a:extLst>
</a:theme>
</file>

<file path=ppt/theme/theme2.xml><?xml version="1.0" encoding="utf-8"?>
<a:theme xmlns:a="http://schemas.openxmlformats.org/drawingml/2006/main" name="Standard formgivning">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vensk mall med exempelbilder 2016-09-16.potx" id="{C3B4F355-235D-4AD0-90F8-888EE85D1977}" vid="{E979EBAD-AB3D-437C-B0E0-3F6072891A0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Svensk mall utan exempelbilder</Template>
  <TotalTime>1661</TotalTime>
  <Words>600</Words>
  <Application>Microsoft Office PowerPoint</Application>
  <PresentationFormat>Bredbild</PresentationFormat>
  <Paragraphs>69</Paragraphs>
  <Slides>11</Slides>
  <Notes>0</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11</vt:i4>
      </vt:variant>
    </vt:vector>
  </HeadingPairs>
  <TitlesOfParts>
    <vt:vector size="17" baseType="lpstr">
      <vt:lpstr>Arial</vt:lpstr>
      <vt:lpstr>Calibri</vt:lpstr>
      <vt:lpstr>Calibri Light</vt:lpstr>
      <vt:lpstr>Courier New</vt:lpstr>
      <vt:lpstr>Anpassad formgivning</vt:lpstr>
      <vt:lpstr>Standard formgivning</vt:lpstr>
      <vt:lpstr>Hur ser din studievardag ut?</vt:lpstr>
      <vt:lpstr>Undersökningen på Södertörns högskolebibliotek</vt:lpstr>
      <vt:lpstr>Behov av ordning</vt:lpstr>
      <vt:lpstr>Behov av lugn, tystnad – och mys</vt:lpstr>
      <vt:lpstr>Behov av tillgänglig kurslitteratur</vt:lpstr>
      <vt:lpstr>Behov vid föreläsningar och seminarier</vt:lpstr>
      <vt:lpstr>Behov av information</vt:lpstr>
      <vt:lpstr>Slutsatser i rapporten – bibliotekens roll</vt:lpstr>
      <vt:lpstr>Några slutsatser på SHB</vt:lpstr>
      <vt:lpstr>Utmaningar</vt:lpstr>
      <vt:lpstr>Tack! Läsa 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Moa Stockstad</dc:creator>
  <cp:lastModifiedBy>Moa Stockstad</cp:lastModifiedBy>
  <cp:revision>49</cp:revision>
  <cp:lastPrinted>2020-11-04T09:16:48Z</cp:lastPrinted>
  <dcterms:created xsi:type="dcterms:W3CDTF">2020-09-22T06:48:19Z</dcterms:created>
  <dcterms:modified xsi:type="dcterms:W3CDTF">2020-11-04T12:37:03Z</dcterms:modified>
</cp:coreProperties>
</file>