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7" r:id="rId1"/>
  </p:sldMasterIdLst>
  <p:notesMasterIdLst>
    <p:notesMasterId r:id="rId19"/>
  </p:notesMasterIdLst>
  <p:sldIdLst>
    <p:sldId id="256" r:id="rId2"/>
    <p:sldId id="276" r:id="rId3"/>
    <p:sldId id="285" r:id="rId4"/>
    <p:sldId id="288" r:id="rId5"/>
    <p:sldId id="289" r:id="rId6"/>
    <p:sldId id="290" r:id="rId7"/>
    <p:sldId id="268" r:id="rId8"/>
    <p:sldId id="269" r:id="rId9"/>
    <p:sldId id="286" r:id="rId10"/>
    <p:sldId id="294" r:id="rId11"/>
    <p:sldId id="293" r:id="rId12"/>
    <p:sldId id="296" r:id="rId13"/>
    <p:sldId id="301" r:id="rId14"/>
    <p:sldId id="297" r:id="rId15"/>
    <p:sldId id="298" r:id="rId16"/>
    <p:sldId id="295" r:id="rId17"/>
    <p:sldId id="292" r:id="rId18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Stigell" initials="AS" lastIdx="1" clrIdx="0">
    <p:extLst>
      <p:ext uri="{19B8F6BF-5375-455C-9EA6-DF929625EA0E}">
        <p15:presenceInfo xmlns:p15="http://schemas.microsoft.com/office/powerpoint/2012/main" userId="86df7c7933f99d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8F38F-158C-4C9D-B21F-8E1C35DBD4CB}" v="4" dt="2020-11-01T11:45:39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79" autoAdjust="0"/>
    <p:restoredTop sz="85915" autoAdjust="0"/>
  </p:normalViewPr>
  <p:slideViewPr>
    <p:cSldViewPr snapToGrid="0">
      <p:cViewPr varScale="1">
        <p:scale>
          <a:sx n="74" d="100"/>
          <a:sy n="74" d="100"/>
        </p:scale>
        <p:origin x="120" y="58"/>
      </p:cViewPr>
      <p:guideLst/>
    </p:cSldViewPr>
  </p:slideViewPr>
  <p:outlineViewPr>
    <p:cViewPr>
      <p:scale>
        <a:sx n="33" d="100"/>
        <a:sy n="33" d="100"/>
      </p:scale>
      <p:origin x="0" y="-93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3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Stigell" userId="86df7c7933f99da7" providerId="LiveId" clId="{1E68F38F-158C-4C9D-B21F-8E1C35DBD4CB}"/>
    <pc:docChg chg="undo redo custSel addSld delSld modSld sldOrd modMainMaster">
      <pc:chgData name="Anne Stigell" userId="86df7c7933f99da7" providerId="LiveId" clId="{1E68F38F-158C-4C9D-B21F-8E1C35DBD4CB}" dt="2020-11-04T18:25:40.713" v="3379" actId="3626"/>
      <pc:docMkLst>
        <pc:docMk/>
      </pc:docMkLst>
      <pc:sldChg chg="modSp mod">
        <pc:chgData name="Anne Stigell" userId="86df7c7933f99da7" providerId="LiveId" clId="{1E68F38F-158C-4C9D-B21F-8E1C35DBD4CB}" dt="2020-11-04T15:27:45.428" v="2047" actId="27636"/>
        <pc:sldMkLst>
          <pc:docMk/>
          <pc:sldMk cId="2181463036" sldId="256"/>
        </pc:sldMkLst>
        <pc:spChg chg="mod">
          <ac:chgData name="Anne Stigell" userId="86df7c7933f99da7" providerId="LiveId" clId="{1E68F38F-158C-4C9D-B21F-8E1C35DBD4CB}" dt="2020-11-04T15:21:12.638" v="1903" actId="20577"/>
          <ac:spMkLst>
            <pc:docMk/>
            <pc:sldMk cId="2181463036" sldId="256"/>
            <ac:spMk id="2" creationId="{EC39DA28-C059-4C39-A1F9-C3D16FA985D5}"/>
          </ac:spMkLst>
        </pc:spChg>
        <pc:spChg chg="mod">
          <ac:chgData name="Anne Stigell" userId="86df7c7933f99da7" providerId="LiveId" clId="{1E68F38F-158C-4C9D-B21F-8E1C35DBD4CB}" dt="2020-11-04T15:27:45.428" v="2047" actId="27636"/>
          <ac:spMkLst>
            <pc:docMk/>
            <pc:sldMk cId="2181463036" sldId="256"/>
            <ac:spMk id="3" creationId="{3275D1BA-A625-4A45-A484-AA531AADD41E}"/>
          </ac:spMkLst>
        </pc:spChg>
      </pc:sldChg>
      <pc:sldChg chg="del ord">
        <pc:chgData name="Anne Stigell" userId="86df7c7933f99da7" providerId="LiveId" clId="{1E68F38F-158C-4C9D-B21F-8E1C35DBD4CB}" dt="2020-11-04T15:47:18.601" v="2667" actId="47"/>
        <pc:sldMkLst>
          <pc:docMk/>
          <pc:sldMk cId="2292362111" sldId="260"/>
        </pc:sldMkLst>
      </pc:sldChg>
      <pc:sldChg chg="del ord">
        <pc:chgData name="Anne Stigell" userId="86df7c7933f99da7" providerId="LiveId" clId="{1E68F38F-158C-4C9D-B21F-8E1C35DBD4CB}" dt="2020-11-04T15:24:29.404" v="2039" actId="47"/>
        <pc:sldMkLst>
          <pc:docMk/>
          <pc:sldMk cId="2052562661" sldId="261"/>
        </pc:sldMkLst>
      </pc:sldChg>
      <pc:sldChg chg="modSp del mod">
        <pc:chgData name="Anne Stigell" userId="86df7c7933f99da7" providerId="LiveId" clId="{1E68F38F-158C-4C9D-B21F-8E1C35DBD4CB}" dt="2020-11-04T15:24:30.629" v="2040" actId="47"/>
        <pc:sldMkLst>
          <pc:docMk/>
          <pc:sldMk cId="1948038425" sldId="262"/>
        </pc:sldMkLst>
        <pc:spChg chg="mod">
          <ac:chgData name="Anne Stigell" userId="86df7c7933f99da7" providerId="LiveId" clId="{1E68F38F-158C-4C9D-B21F-8E1C35DBD4CB}" dt="2020-11-01T11:53:27.645" v="702" actId="20577"/>
          <ac:spMkLst>
            <pc:docMk/>
            <pc:sldMk cId="1948038425" sldId="262"/>
            <ac:spMk id="3" creationId="{3CE5FDD3-A2CD-4FD8-80B8-D8383E5E2CC3}"/>
          </ac:spMkLst>
        </pc:spChg>
      </pc:sldChg>
      <pc:sldChg chg="modSp del mod">
        <pc:chgData name="Anne Stigell" userId="86df7c7933f99da7" providerId="LiveId" clId="{1E68F38F-158C-4C9D-B21F-8E1C35DBD4CB}" dt="2020-11-04T15:24:27.997" v="2038" actId="47"/>
        <pc:sldMkLst>
          <pc:docMk/>
          <pc:sldMk cId="3063204553" sldId="265"/>
        </pc:sldMkLst>
        <pc:spChg chg="mod">
          <ac:chgData name="Anne Stigell" userId="86df7c7933f99da7" providerId="LiveId" clId="{1E68F38F-158C-4C9D-B21F-8E1C35DBD4CB}" dt="2020-11-01T11:44:33.889" v="644" actId="14100"/>
          <ac:spMkLst>
            <pc:docMk/>
            <pc:sldMk cId="3063204553" sldId="265"/>
            <ac:spMk id="2" creationId="{5C3CECC2-8D2B-4DCA-B06D-DF2FF73B4366}"/>
          </ac:spMkLst>
        </pc:spChg>
        <pc:spChg chg="mod">
          <ac:chgData name="Anne Stigell" userId="86df7c7933f99da7" providerId="LiveId" clId="{1E68F38F-158C-4C9D-B21F-8E1C35DBD4CB}" dt="2020-11-01T12:17:15.314" v="1091" actId="1076"/>
          <ac:spMkLst>
            <pc:docMk/>
            <pc:sldMk cId="3063204553" sldId="265"/>
            <ac:spMk id="3" creationId="{3CE5FDD3-A2CD-4FD8-80B8-D8383E5E2CC3}"/>
          </ac:spMkLst>
        </pc:spChg>
      </pc:sldChg>
      <pc:sldChg chg="modSp del">
        <pc:chgData name="Anne Stigell" userId="86df7c7933f99da7" providerId="LiveId" clId="{1E68F38F-158C-4C9D-B21F-8E1C35DBD4CB}" dt="2020-11-01T12:17:32.144" v="1095" actId="47"/>
        <pc:sldMkLst>
          <pc:docMk/>
          <pc:sldMk cId="3750401393" sldId="266"/>
        </pc:sldMkLst>
        <pc:spChg chg="mod">
          <ac:chgData name="Anne Stigell" userId="86df7c7933f99da7" providerId="LiveId" clId="{1E68F38F-158C-4C9D-B21F-8E1C35DBD4CB}" dt="2020-11-01T11:47:12.015" v="651"/>
          <ac:spMkLst>
            <pc:docMk/>
            <pc:sldMk cId="3750401393" sldId="266"/>
            <ac:spMk id="2" creationId="{2D2BC044-107B-4B0A-8DF9-BA2CDAC9C7E1}"/>
          </ac:spMkLst>
        </pc:spChg>
      </pc:sldChg>
      <pc:sldChg chg="modSp mod">
        <pc:chgData name="Anne Stigell" userId="86df7c7933f99da7" providerId="LiveId" clId="{1E68F38F-158C-4C9D-B21F-8E1C35DBD4CB}" dt="2020-11-04T15:50:59.737" v="2734" actId="20577"/>
        <pc:sldMkLst>
          <pc:docMk/>
          <pc:sldMk cId="655120284" sldId="268"/>
        </pc:sldMkLst>
        <pc:spChg chg="mod">
          <ac:chgData name="Anne Stigell" userId="86df7c7933f99da7" providerId="LiveId" clId="{1E68F38F-158C-4C9D-B21F-8E1C35DBD4CB}" dt="2020-11-01T11:47:12.015" v="651"/>
          <ac:spMkLst>
            <pc:docMk/>
            <pc:sldMk cId="655120284" sldId="268"/>
            <ac:spMk id="2" creationId="{DDBBB9CA-3541-449C-A8C9-F01BF1316589}"/>
          </ac:spMkLst>
        </pc:spChg>
        <pc:spChg chg="mod">
          <ac:chgData name="Anne Stigell" userId="86df7c7933f99da7" providerId="LiveId" clId="{1E68F38F-158C-4C9D-B21F-8E1C35DBD4CB}" dt="2020-11-04T15:50:59.737" v="2734" actId="20577"/>
          <ac:spMkLst>
            <pc:docMk/>
            <pc:sldMk cId="655120284" sldId="268"/>
            <ac:spMk id="3" creationId="{CD147B62-5A62-405F-9445-F896385318CB}"/>
          </ac:spMkLst>
        </pc:spChg>
      </pc:sldChg>
      <pc:sldChg chg="modSp mod">
        <pc:chgData name="Anne Stigell" userId="86df7c7933f99da7" providerId="LiveId" clId="{1E68F38F-158C-4C9D-B21F-8E1C35DBD4CB}" dt="2020-11-04T18:25:32.836" v="3378" actId="3626"/>
        <pc:sldMkLst>
          <pc:docMk/>
          <pc:sldMk cId="2325782846" sldId="269"/>
        </pc:sldMkLst>
        <pc:spChg chg="mod">
          <ac:chgData name="Anne Stigell" userId="86df7c7933f99da7" providerId="LiveId" clId="{1E68F38F-158C-4C9D-B21F-8E1C35DBD4CB}" dt="2020-11-04T18:25:32.836" v="3378" actId="3626"/>
          <ac:spMkLst>
            <pc:docMk/>
            <pc:sldMk cId="2325782846" sldId="269"/>
            <ac:spMk id="3" creationId="{989BC144-5657-404B-9A17-1FE556DA358F}"/>
          </ac:spMkLst>
        </pc:spChg>
      </pc:sldChg>
      <pc:sldChg chg="modSp del mod">
        <pc:chgData name="Anne Stigell" userId="86df7c7933f99da7" providerId="LiveId" clId="{1E68F38F-158C-4C9D-B21F-8E1C35DBD4CB}" dt="2020-11-04T15:57:59.482" v="2738" actId="47"/>
        <pc:sldMkLst>
          <pc:docMk/>
          <pc:sldMk cId="1536646161" sldId="271"/>
        </pc:sldMkLst>
        <pc:spChg chg="mod">
          <ac:chgData name="Anne Stigell" userId="86df7c7933f99da7" providerId="LiveId" clId="{1E68F38F-158C-4C9D-B21F-8E1C35DBD4CB}" dt="2020-11-01T11:47:12.015" v="651"/>
          <ac:spMkLst>
            <pc:docMk/>
            <pc:sldMk cId="1536646161" sldId="271"/>
            <ac:spMk id="2" creationId="{08D7010F-6B3E-4F92-AE85-6D1DC9CE6679}"/>
          </ac:spMkLst>
        </pc:spChg>
        <pc:spChg chg="mod">
          <ac:chgData name="Anne Stigell" userId="86df7c7933f99da7" providerId="LiveId" clId="{1E68F38F-158C-4C9D-B21F-8E1C35DBD4CB}" dt="2020-11-01T12:21:14.292" v="1168" actId="14100"/>
          <ac:spMkLst>
            <pc:docMk/>
            <pc:sldMk cId="1536646161" sldId="271"/>
            <ac:spMk id="3" creationId="{A769B93F-B80D-40D0-997B-3392C7B3CA08}"/>
          </ac:spMkLst>
        </pc:spChg>
      </pc:sldChg>
      <pc:sldChg chg="addSp delSp modSp del mod">
        <pc:chgData name="Anne Stigell" userId="86df7c7933f99da7" providerId="LiveId" clId="{1E68F38F-158C-4C9D-B21F-8E1C35DBD4CB}" dt="2020-11-04T15:27:30.368" v="2044" actId="47"/>
        <pc:sldMkLst>
          <pc:docMk/>
          <pc:sldMk cId="3830652106" sldId="272"/>
        </pc:sldMkLst>
        <pc:spChg chg="mod">
          <ac:chgData name="Anne Stigell" userId="86df7c7933f99da7" providerId="LiveId" clId="{1E68F38F-158C-4C9D-B21F-8E1C35DBD4CB}" dt="2020-11-04T15:22:57.524" v="2032" actId="5793"/>
          <ac:spMkLst>
            <pc:docMk/>
            <pc:sldMk cId="3830652106" sldId="272"/>
            <ac:spMk id="3" creationId="{ED718E55-2155-4FE3-84FB-497134B848D0}"/>
          </ac:spMkLst>
        </pc:spChg>
        <pc:spChg chg="add del">
          <ac:chgData name="Anne Stigell" userId="86df7c7933f99da7" providerId="LiveId" clId="{1E68F38F-158C-4C9D-B21F-8E1C35DBD4CB}" dt="2020-11-04T15:24:03.642" v="2036" actId="22"/>
          <ac:spMkLst>
            <pc:docMk/>
            <pc:sldMk cId="3830652106" sldId="272"/>
            <ac:spMk id="8" creationId="{CF4EB81A-4475-4FEB-8418-83C52B2ACA25}"/>
          </ac:spMkLst>
        </pc:spChg>
      </pc:sldChg>
      <pc:sldChg chg="modSp del mod">
        <pc:chgData name="Anne Stigell" userId="86df7c7933f99da7" providerId="LiveId" clId="{1E68F38F-158C-4C9D-B21F-8E1C35DBD4CB}" dt="2020-11-04T15:23:09.425" v="2033" actId="47"/>
        <pc:sldMkLst>
          <pc:docMk/>
          <pc:sldMk cId="3456250554" sldId="273"/>
        </pc:sldMkLst>
        <pc:spChg chg="mod">
          <ac:chgData name="Anne Stigell" userId="86df7c7933f99da7" providerId="LiveId" clId="{1E68F38F-158C-4C9D-B21F-8E1C35DBD4CB}" dt="2020-11-01T11:42:34.224" v="589" actId="313"/>
          <ac:spMkLst>
            <pc:docMk/>
            <pc:sldMk cId="3456250554" sldId="273"/>
            <ac:spMk id="2" creationId="{713D63C0-27F3-458A-8BCC-C1C616F15E02}"/>
          </ac:spMkLst>
        </pc:spChg>
      </pc:sldChg>
      <pc:sldChg chg="modSp del mod">
        <pc:chgData name="Anne Stigell" userId="86df7c7933f99da7" providerId="LiveId" clId="{1E68F38F-158C-4C9D-B21F-8E1C35DBD4CB}" dt="2020-11-04T15:23:24.938" v="2034" actId="47"/>
        <pc:sldMkLst>
          <pc:docMk/>
          <pc:sldMk cId="20612424" sldId="274"/>
        </pc:sldMkLst>
        <pc:spChg chg="mod">
          <ac:chgData name="Anne Stigell" userId="86df7c7933f99da7" providerId="LiveId" clId="{1E68F38F-158C-4C9D-B21F-8E1C35DBD4CB}" dt="2020-11-01T11:43:39.095" v="608" actId="20577"/>
          <ac:spMkLst>
            <pc:docMk/>
            <pc:sldMk cId="20612424" sldId="274"/>
            <ac:spMk id="2" creationId="{A0FCD8ED-EF36-418C-9143-613B985DBFD3}"/>
          </ac:spMkLst>
        </pc:spChg>
        <pc:spChg chg="mod">
          <ac:chgData name="Anne Stigell" userId="86df7c7933f99da7" providerId="LiveId" clId="{1E68F38F-158C-4C9D-B21F-8E1C35DBD4CB}" dt="2020-11-01T12:26:44.386" v="1329" actId="255"/>
          <ac:spMkLst>
            <pc:docMk/>
            <pc:sldMk cId="20612424" sldId="274"/>
            <ac:spMk id="3" creationId="{0AF9DF1E-A12C-4114-9141-0BF57FAD7D0E}"/>
          </ac:spMkLst>
        </pc:spChg>
      </pc:sldChg>
      <pc:sldChg chg="modSp mod modNotesTx">
        <pc:chgData name="Anne Stigell" userId="86df7c7933f99da7" providerId="LiveId" clId="{1E68F38F-158C-4C9D-B21F-8E1C35DBD4CB}" dt="2020-11-04T15:29:49.982" v="2051" actId="948"/>
        <pc:sldMkLst>
          <pc:docMk/>
          <pc:sldMk cId="1702101606" sldId="276"/>
        </pc:sldMkLst>
        <pc:spChg chg="mod">
          <ac:chgData name="Anne Stigell" userId="86df7c7933f99da7" providerId="LiveId" clId="{1E68F38F-158C-4C9D-B21F-8E1C35DBD4CB}" dt="2020-11-01T12:29:16.405" v="1424" actId="20577"/>
          <ac:spMkLst>
            <pc:docMk/>
            <pc:sldMk cId="1702101606" sldId="276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5:29:49.982" v="2051" actId="948"/>
          <ac:spMkLst>
            <pc:docMk/>
            <pc:sldMk cId="1702101606" sldId="276"/>
            <ac:spMk id="3" creationId="{3FAE1B11-DEB9-4AB7-B041-4DDCFE5133DE}"/>
          </ac:spMkLst>
        </pc:spChg>
      </pc:sldChg>
      <pc:sldChg chg="del">
        <pc:chgData name="Anne Stigell" userId="86df7c7933f99da7" providerId="LiveId" clId="{1E68F38F-158C-4C9D-B21F-8E1C35DBD4CB}" dt="2020-11-01T12:17:28.962" v="1094" actId="47"/>
        <pc:sldMkLst>
          <pc:docMk/>
          <pc:sldMk cId="2508619222" sldId="277"/>
        </pc:sldMkLst>
      </pc:sldChg>
      <pc:sldChg chg="del">
        <pc:chgData name="Anne Stigell" userId="86df7c7933f99da7" providerId="LiveId" clId="{1E68F38F-158C-4C9D-B21F-8E1C35DBD4CB}" dt="2020-11-01T12:17:47.660" v="1096" actId="47"/>
        <pc:sldMkLst>
          <pc:docMk/>
          <pc:sldMk cId="2324528282" sldId="278"/>
        </pc:sldMkLst>
      </pc:sldChg>
      <pc:sldChg chg="modSp add del mod">
        <pc:chgData name="Anne Stigell" userId="86df7c7933f99da7" providerId="LiveId" clId="{1E68F38F-158C-4C9D-B21F-8E1C35DBD4CB}" dt="2020-11-04T15:35:54.620" v="2344" actId="47"/>
        <pc:sldMkLst>
          <pc:docMk/>
          <pc:sldMk cId="1662082665" sldId="279"/>
        </pc:sldMkLst>
        <pc:spChg chg="mod">
          <ac:chgData name="Anne Stigell" userId="86df7c7933f99da7" providerId="LiveId" clId="{1E68F38F-158C-4C9D-B21F-8E1C35DBD4CB}" dt="2020-11-04T15:32:18.568" v="2097" actId="20577"/>
          <ac:spMkLst>
            <pc:docMk/>
            <pc:sldMk cId="1662082665" sldId="279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5:35:48.581" v="2343" actId="14100"/>
          <ac:spMkLst>
            <pc:docMk/>
            <pc:sldMk cId="1662082665" sldId="279"/>
            <ac:spMk id="3" creationId="{3FAE1B11-DEB9-4AB7-B041-4DDCFE5133DE}"/>
          </ac:spMkLst>
        </pc:spChg>
      </pc:sldChg>
      <pc:sldChg chg="addSp delSp modSp del mod">
        <pc:chgData name="Anne Stigell" userId="86df7c7933f99da7" providerId="LiveId" clId="{1E68F38F-158C-4C9D-B21F-8E1C35DBD4CB}" dt="2020-11-04T15:36:15.580" v="2345" actId="47"/>
        <pc:sldMkLst>
          <pc:docMk/>
          <pc:sldMk cId="1405084158" sldId="280"/>
        </pc:sldMkLst>
        <pc:spChg chg="mod">
          <ac:chgData name="Anne Stigell" userId="86df7c7933f99da7" providerId="LiveId" clId="{1E68F38F-158C-4C9D-B21F-8E1C35DBD4CB}" dt="2020-11-01T14:45:20.689" v="1830" actId="255"/>
          <ac:spMkLst>
            <pc:docMk/>
            <pc:sldMk cId="1405084158" sldId="280"/>
            <ac:spMk id="3" creationId="{3FAE1B11-DEB9-4AB7-B041-4DDCFE5133DE}"/>
          </ac:spMkLst>
        </pc:spChg>
        <pc:spChg chg="add del">
          <ac:chgData name="Anne Stigell" userId="86df7c7933f99da7" providerId="LiveId" clId="{1E68F38F-158C-4C9D-B21F-8E1C35DBD4CB}" dt="2020-11-01T11:47:12.731" v="652" actId="11529"/>
          <ac:spMkLst>
            <pc:docMk/>
            <pc:sldMk cId="1405084158" sldId="280"/>
            <ac:spMk id="7" creationId="{5C14546D-0A86-46AE-A1C9-24D86F2AA73D}"/>
          </ac:spMkLst>
        </pc:spChg>
        <pc:spChg chg="add del mod">
          <ac:chgData name="Anne Stigell" userId="86df7c7933f99da7" providerId="LiveId" clId="{1E68F38F-158C-4C9D-B21F-8E1C35DBD4CB}" dt="2020-11-01T11:51:18.456" v="688"/>
          <ac:spMkLst>
            <pc:docMk/>
            <pc:sldMk cId="1405084158" sldId="280"/>
            <ac:spMk id="9" creationId="{3ACDD55B-E93C-4A99-A636-91BF98C85E16}"/>
          </ac:spMkLst>
        </pc:spChg>
        <pc:spChg chg="del">
          <ac:chgData name="Anne Stigell" userId="86df7c7933f99da7" providerId="LiveId" clId="{1E68F38F-158C-4C9D-B21F-8E1C35DBD4CB}" dt="2020-11-01T11:45:39.652" v="647" actId="478"/>
          <ac:spMkLst>
            <pc:docMk/>
            <pc:sldMk cId="1405084158" sldId="280"/>
            <ac:spMk id="10" creationId="{A8E5594F-F96D-41DF-B64C-94174CA822E4}"/>
          </ac:spMkLst>
        </pc:spChg>
      </pc:sldChg>
      <pc:sldChg chg="del">
        <pc:chgData name="Anne Stigell" userId="86df7c7933f99da7" providerId="LiveId" clId="{1E68F38F-158C-4C9D-B21F-8E1C35DBD4CB}" dt="2020-11-01T12:17:49.030" v="1097" actId="47"/>
        <pc:sldMkLst>
          <pc:docMk/>
          <pc:sldMk cId="548476941" sldId="281"/>
        </pc:sldMkLst>
      </pc:sldChg>
      <pc:sldChg chg="modSp del mod">
        <pc:chgData name="Anne Stigell" userId="86df7c7933f99da7" providerId="LiveId" clId="{1E68F38F-158C-4C9D-B21F-8E1C35DBD4CB}" dt="2020-11-01T22:07:46.789" v="1857" actId="47"/>
        <pc:sldMkLst>
          <pc:docMk/>
          <pc:sldMk cId="2880968616" sldId="282"/>
        </pc:sldMkLst>
        <pc:spChg chg="mod">
          <ac:chgData name="Anne Stigell" userId="86df7c7933f99da7" providerId="LiveId" clId="{1E68F38F-158C-4C9D-B21F-8E1C35DBD4CB}" dt="2020-11-01T22:07:16.310" v="1856" actId="20577"/>
          <ac:spMkLst>
            <pc:docMk/>
            <pc:sldMk cId="2880968616" sldId="282"/>
            <ac:spMk id="2" creationId="{C451CAFC-185D-48C2-BD46-855EEBC62CB8}"/>
          </ac:spMkLst>
        </pc:spChg>
      </pc:sldChg>
      <pc:sldChg chg="modSp del mod">
        <pc:chgData name="Anne Stigell" userId="86df7c7933f99da7" providerId="LiveId" clId="{1E68F38F-158C-4C9D-B21F-8E1C35DBD4CB}" dt="2020-11-04T15:22:09.815" v="1904" actId="2696"/>
        <pc:sldMkLst>
          <pc:docMk/>
          <pc:sldMk cId="4119422086" sldId="284"/>
        </pc:sldMkLst>
        <pc:spChg chg="mod">
          <ac:chgData name="Anne Stigell" userId="86df7c7933f99da7" providerId="LiveId" clId="{1E68F38F-158C-4C9D-B21F-8E1C35DBD4CB}" dt="2020-11-01T12:23:24.384" v="1199" actId="120"/>
          <ac:spMkLst>
            <pc:docMk/>
            <pc:sldMk cId="4119422086" sldId="284"/>
            <ac:spMk id="2" creationId="{AE36F8EB-3B77-4B7B-BAE9-E5E81097E789}"/>
          </ac:spMkLst>
        </pc:spChg>
        <pc:spChg chg="mod">
          <ac:chgData name="Anne Stigell" userId="86df7c7933f99da7" providerId="LiveId" clId="{1E68F38F-158C-4C9D-B21F-8E1C35DBD4CB}" dt="2020-11-01T12:24:51.351" v="1234" actId="20577"/>
          <ac:spMkLst>
            <pc:docMk/>
            <pc:sldMk cId="4119422086" sldId="284"/>
            <ac:spMk id="3" creationId="{9ADBFF22-8792-40AB-AFE0-4D868C62DC92}"/>
          </ac:spMkLst>
        </pc:spChg>
      </pc:sldChg>
      <pc:sldChg chg="modSp add mod ord">
        <pc:chgData name="Anne Stigell" userId="86df7c7933f99da7" providerId="LiveId" clId="{1E68F38F-158C-4C9D-B21F-8E1C35DBD4CB}" dt="2020-11-04T15:40:59.873" v="2426" actId="122"/>
        <pc:sldMkLst>
          <pc:docMk/>
          <pc:sldMk cId="90943708" sldId="285"/>
        </pc:sldMkLst>
        <pc:spChg chg="mod">
          <ac:chgData name="Anne Stigell" userId="86df7c7933f99da7" providerId="LiveId" clId="{1E68F38F-158C-4C9D-B21F-8E1C35DBD4CB}" dt="2020-11-01T12:16:54.327" v="1089" actId="207"/>
          <ac:spMkLst>
            <pc:docMk/>
            <pc:sldMk cId="90943708" sldId="285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5:40:59.873" v="2426" actId="122"/>
          <ac:spMkLst>
            <pc:docMk/>
            <pc:sldMk cId="90943708" sldId="285"/>
            <ac:spMk id="3" creationId="{3FAE1B11-DEB9-4AB7-B041-4DDCFE5133DE}"/>
          </ac:spMkLst>
        </pc:spChg>
      </pc:sldChg>
      <pc:sldChg chg="modSp add mod">
        <pc:chgData name="Anne Stigell" userId="86df7c7933f99da7" providerId="LiveId" clId="{1E68F38F-158C-4C9D-B21F-8E1C35DBD4CB}" dt="2020-11-01T12:20:14.306" v="1116" actId="13926"/>
        <pc:sldMkLst>
          <pc:docMk/>
          <pc:sldMk cId="956011450" sldId="286"/>
        </pc:sldMkLst>
        <pc:spChg chg="mod">
          <ac:chgData name="Anne Stigell" userId="86df7c7933f99da7" providerId="LiveId" clId="{1E68F38F-158C-4C9D-B21F-8E1C35DBD4CB}" dt="2020-11-01T12:20:01.619" v="1113" actId="20577"/>
          <ac:spMkLst>
            <pc:docMk/>
            <pc:sldMk cId="956011450" sldId="286"/>
            <ac:spMk id="2" creationId="{EC39DA28-C059-4C39-A1F9-C3D16FA985D5}"/>
          </ac:spMkLst>
        </pc:spChg>
        <pc:spChg chg="mod">
          <ac:chgData name="Anne Stigell" userId="86df7c7933f99da7" providerId="LiveId" clId="{1E68F38F-158C-4C9D-B21F-8E1C35DBD4CB}" dt="2020-11-01T12:20:14.306" v="1116" actId="13926"/>
          <ac:spMkLst>
            <pc:docMk/>
            <pc:sldMk cId="956011450" sldId="286"/>
            <ac:spMk id="3" creationId="{3275D1BA-A625-4A45-A484-AA531AADD41E}"/>
          </ac:spMkLst>
        </pc:spChg>
      </pc:sldChg>
      <pc:sldChg chg="modSp add del mod">
        <pc:chgData name="Anne Stigell" userId="86df7c7933f99da7" providerId="LiveId" clId="{1E68F38F-158C-4C9D-B21F-8E1C35DBD4CB}" dt="2020-11-04T15:36:33.569" v="2348" actId="2696"/>
        <pc:sldMkLst>
          <pc:docMk/>
          <pc:sldMk cId="770769057" sldId="287"/>
        </pc:sldMkLst>
        <pc:spChg chg="mod">
          <ac:chgData name="Anne Stigell" userId="86df7c7933f99da7" providerId="LiveId" clId="{1E68F38F-158C-4C9D-B21F-8E1C35DBD4CB}" dt="2020-11-04T15:31:29.821" v="2094" actId="20577"/>
          <ac:spMkLst>
            <pc:docMk/>
            <pc:sldMk cId="770769057" sldId="287"/>
            <ac:spMk id="2" creationId="{C451CAFC-185D-48C2-BD46-855EEBC62CB8}"/>
          </ac:spMkLst>
        </pc:spChg>
      </pc:sldChg>
      <pc:sldChg chg="modSp add del mod">
        <pc:chgData name="Anne Stigell" userId="86df7c7933f99da7" providerId="LiveId" clId="{1E68F38F-158C-4C9D-B21F-8E1C35DBD4CB}" dt="2020-11-04T15:44:11.305" v="2521" actId="47"/>
        <pc:sldMkLst>
          <pc:docMk/>
          <pc:sldMk cId="1153568940" sldId="287"/>
        </pc:sldMkLst>
        <pc:spChg chg="mod">
          <ac:chgData name="Anne Stigell" userId="86df7c7933f99da7" providerId="LiveId" clId="{1E68F38F-158C-4C9D-B21F-8E1C35DBD4CB}" dt="2020-11-04T15:42:42.299" v="2444" actId="20577"/>
          <ac:spMkLst>
            <pc:docMk/>
            <pc:sldMk cId="1153568940" sldId="287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5:43:25.117" v="2504" actId="1076"/>
          <ac:spMkLst>
            <pc:docMk/>
            <pc:sldMk cId="1153568940" sldId="287"/>
            <ac:spMk id="3" creationId="{3FAE1B11-DEB9-4AB7-B041-4DDCFE5133DE}"/>
          </ac:spMkLst>
        </pc:spChg>
      </pc:sldChg>
      <pc:sldChg chg="add del">
        <pc:chgData name="Anne Stigell" userId="86df7c7933f99da7" providerId="LiveId" clId="{1E68F38F-158C-4C9D-B21F-8E1C35DBD4CB}" dt="2020-11-04T15:27:26.814" v="2043" actId="47"/>
        <pc:sldMkLst>
          <pc:docMk/>
          <pc:sldMk cId="4120693266" sldId="287"/>
        </pc:sldMkLst>
      </pc:sldChg>
      <pc:sldChg chg="modSp add mod">
        <pc:chgData name="Anne Stigell" userId="86df7c7933f99da7" providerId="LiveId" clId="{1E68F38F-158C-4C9D-B21F-8E1C35DBD4CB}" dt="2020-11-04T15:53:56.077" v="2737" actId="20577"/>
        <pc:sldMkLst>
          <pc:docMk/>
          <pc:sldMk cId="2676845939" sldId="288"/>
        </pc:sldMkLst>
        <pc:spChg chg="mod">
          <ac:chgData name="Anne Stigell" userId="86df7c7933f99da7" providerId="LiveId" clId="{1E68F38F-158C-4C9D-B21F-8E1C35DBD4CB}" dt="2020-11-04T15:44:35.392" v="2524" actId="20577"/>
          <ac:spMkLst>
            <pc:docMk/>
            <pc:sldMk cId="2676845939" sldId="288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5:53:56.077" v="2737" actId="20577"/>
          <ac:spMkLst>
            <pc:docMk/>
            <pc:sldMk cId="2676845939" sldId="288"/>
            <ac:spMk id="3" creationId="{3FAE1B11-DEB9-4AB7-B041-4DDCFE5133DE}"/>
          </ac:spMkLst>
        </pc:spChg>
      </pc:sldChg>
      <pc:sldChg chg="modSp add mod">
        <pc:chgData name="Anne Stigell" userId="86df7c7933f99da7" providerId="LiveId" clId="{1E68F38F-158C-4C9D-B21F-8E1C35DBD4CB}" dt="2020-11-04T15:46:25.852" v="2599" actId="255"/>
        <pc:sldMkLst>
          <pc:docMk/>
          <pc:sldMk cId="2319894868" sldId="289"/>
        </pc:sldMkLst>
        <pc:spChg chg="mod">
          <ac:chgData name="Anne Stigell" userId="86df7c7933f99da7" providerId="LiveId" clId="{1E68F38F-158C-4C9D-B21F-8E1C35DBD4CB}" dt="2020-11-04T15:45:34.434" v="2593" actId="20577"/>
          <ac:spMkLst>
            <pc:docMk/>
            <pc:sldMk cId="2319894868" sldId="289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5:46:25.852" v="2599" actId="255"/>
          <ac:spMkLst>
            <pc:docMk/>
            <pc:sldMk cId="2319894868" sldId="289"/>
            <ac:spMk id="3" creationId="{3FAE1B11-DEB9-4AB7-B041-4DDCFE5133DE}"/>
          </ac:spMkLst>
        </pc:spChg>
      </pc:sldChg>
      <pc:sldChg chg="modSp add mod">
        <pc:chgData name="Anne Stigell" userId="86df7c7933f99da7" providerId="LiveId" clId="{1E68F38F-158C-4C9D-B21F-8E1C35DBD4CB}" dt="2020-11-04T15:47:08.876" v="2666" actId="20577"/>
        <pc:sldMkLst>
          <pc:docMk/>
          <pc:sldMk cId="4285752740" sldId="290"/>
        </pc:sldMkLst>
        <pc:spChg chg="mod">
          <ac:chgData name="Anne Stigell" userId="86df7c7933f99da7" providerId="LiveId" clId="{1E68F38F-158C-4C9D-B21F-8E1C35DBD4CB}" dt="2020-11-04T15:46:52.908" v="2628" actId="20577"/>
          <ac:spMkLst>
            <pc:docMk/>
            <pc:sldMk cId="4285752740" sldId="290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5:47:08.876" v="2666" actId="20577"/>
          <ac:spMkLst>
            <pc:docMk/>
            <pc:sldMk cId="4285752740" sldId="290"/>
            <ac:spMk id="3" creationId="{3FAE1B11-DEB9-4AB7-B041-4DDCFE5133DE}"/>
          </ac:spMkLst>
        </pc:spChg>
      </pc:sldChg>
      <pc:sldChg chg="add del">
        <pc:chgData name="Anne Stigell" userId="86df7c7933f99da7" providerId="LiveId" clId="{1E68F38F-158C-4C9D-B21F-8E1C35DBD4CB}" dt="2020-11-04T15:58:54.789" v="2739" actId="47"/>
        <pc:sldMkLst>
          <pc:docMk/>
          <pc:sldMk cId="34633400" sldId="291"/>
        </pc:sldMkLst>
      </pc:sldChg>
      <pc:sldChg chg="modSp add mod">
        <pc:chgData name="Anne Stigell" userId="86df7c7933f99da7" providerId="LiveId" clId="{1E68F38F-158C-4C9D-B21F-8E1C35DBD4CB}" dt="2020-11-04T18:25:40.713" v="3379" actId="3626"/>
        <pc:sldMkLst>
          <pc:docMk/>
          <pc:sldMk cId="275289999" sldId="292"/>
        </pc:sldMkLst>
        <pc:spChg chg="mod">
          <ac:chgData name="Anne Stigell" userId="86df7c7933f99da7" providerId="LiveId" clId="{1E68F38F-158C-4C9D-B21F-8E1C35DBD4CB}" dt="2020-11-04T18:25:40.713" v="3379" actId="3626"/>
          <ac:spMkLst>
            <pc:docMk/>
            <pc:sldMk cId="275289999" sldId="292"/>
            <ac:spMk id="3" creationId="{989BC144-5657-404B-9A17-1FE556DA358F}"/>
          </ac:spMkLst>
        </pc:spChg>
      </pc:sldChg>
      <pc:sldChg chg="modSp add mod">
        <pc:chgData name="Anne Stigell" userId="86df7c7933f99da7" providerId="LiveId" clId="{1E68F38F-158C-4C9D-B21F-8E1C35DBD4CB}" dt="2020-11-04T16:21:15.680" v="2909" actId="27636"/>
        <pc:sldMkLst>
          <pc:docMk/>
          <pc:sldMk cId="3618456957" sldId="293"/>
        </pc:sldMkLst>
        <pc:spChg chg="mod">
          <ac:chgData name="Anne Stigell" userId="86df7c7933f99da7" providerId="LiveId" clId="{1E68F38F-158C-4C9D-B21F-8E1C35DBD4CB}" dt="2020-11-04T16:18:30.088" v="2841" actId="20577"/>
          <ac:spMkLst>
            <pc:docMk/>
            <pc:sldMk cId="3618456957" sldId="293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6:21:15.680" v="2909" actId="27636"/>
          <ac:spMkLst>
            <pc:docMk/>
            <pc:sldMk cId="3618456957" sldId="293"/>
            <ac:spMk id="3" creationId="{3FAE1B11-DEB9-4AB7-B041-4DDCFE5133DE}"/>
          </ac:spMkLst>
        </pc:spChg>
        <pc:spChg chg="mod">
          <ac:chgData name="Anne Stigell" userId="86df7c7933f99da7" providerId="LiveId" clId="{1E68F38F-158C-4C9D-B21F-8E1C35DBD4CB}" dt="2020-11-04T16:20:40.001" v="2905" actId="1076"/>
          <ac:spMkLst>
            <pc:docMk/>
            <pc:sldMk cId="3618456957" sldId="293"/>
            <ac:spMk id="5" creationId="{899F8D38-4A82-4282-86AB-D75CCE67D6CB}"/>
          </ac:spMkLst>
        </pc:spChg>
      </pc:sldChg>
      <pc:sldChg chg="modSp add mod">
        <pc:chgData name="Anne Stigell" userId="86df7c7933f99da7" providerId="LiveId" clId="{1E68F38F-158C-4C9D-B21F-8E1C35DBD4CB}" dt="2020-11-04T16:17:40.259" v="2828" actId="313"/>
        <pc:sldMkLst>
          <pc:docMk/>
          <pc:sldMk cId="4252084560" sldId="294"/>
        </pc:sldMkLst>
        <pc:spChg chg="mod">
          <ac:chgData name="Anne Stigell" userId="86df7c7933f99da7" providerId="LiveId" clId="{1E68F38F-158C-4C9D-B21F-8E1C35DBD4CB}" dt="2020-11-04T16:16:52.720" v="2818" actId="20577"/>
          <ac:spMkLst>
            <pc:docMk/>
            <pc:sldMk cId="4252084560" sldId="294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6:17:40.259" v="2828" actId="313"/>
          <ac:spMkLst>
            <pc:docMk/>
            <pc:sldMk cId="4252084560" sldId="294"/>
            <ac:spMk id="3" creationId="{3FAE1B11-DEB9-4AB7-B041-4DDCFE5133DE}"/>
          </ac:spMkLst>
        </pc:spChg>
      </pc:sldChg>
      <pc:sldChg chg="modSp add mod">
        <pc:chgData name="Anne Stigell" userId="86df7c7933f99da7" providerId="LiveId" clId="{1E68F38F-158C-4C9D-B21F-8E1C35DBD4CB}" dt="2020-11-04T18:24:45.591" v="3375" actId="20577"/>
        <pc:sldMkLst>
          <pc:docMk/>
          <pc:sldMk cId="2293163130" sldId="295"/>
        </pc:sldMkLst>
        <pc:spChg chg="mod">
          <ac:chgData name="Anne Stigell" userId="86df7c7933f99da7" providerId="LiveId" clId="{1E68F38F-158C-4C9D-B21F-8E1C35DBD4CB}" dt="2020-11-04T16:10:26.146" v="2764" actId="20577"/>
          <ac:spMkLst>
            <pc:docMk/>
            <pc:sldMk cId="2293163130" sldId="295"/>
            <ac:spMk id="2" creationId="{DDBBB9CA-3541-449C-A8C9-F01BF1316589}"/>
          </ac:spMkLst>
        </pc:spChg>
        <pc:spChg chg="mod">
          <ac:chgData name="Anne Stigell" userId="86df7c7933f99da7" providerId="LiveId" clId="{1E68F38F-158C-4C9D-B21F-8E1C35DBD4CB}" dt="2020-11-04T18:24:45.591" v="3375" actId="20577"/>
          <ac:spMkLst>
            <pc:docMk/>
            <pc:sldMk cId="2293163130" sldId="295"/>
            <ac:spMk id="3" creationId="{CD147B62-5A62-405F-9445-F896385318CB}"/>
          </ac:spMkLst>
        </pc:spChg>
      </pc:sldChg>
      <pc:sldChg chg="modSp add mod">
        <pc:chgData name="Anne Stigell" userId="86df7c7933f99da7" providerId="LiveId" clId="{1E68F38F-158C-4C9D-B21F-8E1C35DBD4CB}" dt="2020-11-04T16:23:06.196" v="3003" actId="20577"/>
        <pc:sldMkLst>
          <pc:docMk/>
          <pc:sldMk cId="1130880548" sldId="296"/>
        </pc:sldMkLst>
        <pc:spChg chg="mod">
          <ac:chgData name="Anne Stigell" userId="86df7c7933f99da7" providerId="LiveId" clId="{1E68F38F-158C-4C9D-B21F-8E1C35DBD4CB}" dt="2020-11-04T16:23:06.196" v="3003" actId="20577"/>
          <ac:spMkLst>
            <pc:docMk/>
            <pc:sldMk cId="1130880548" sldId="296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6:22:36.798" v="2964" actId="948"/>
          <ac:spMkLst>
            <pc:docMk/>
            <pc:sldMk cId="1130880548" sldId="296"/>
            <ac:spMk id="3" creationId="{3FAE1B11-DEB9-4AB7-B041-4DDCFE5133DE}"/>
          </ac:spMkLst>
        </pc:spChg>
      </pc:sldChg>
      <pc:sldChg chg="addSp delSp modSp add mod">
        <pc:chgData name="Anne Stigell" userId="86df7c7933f99da7" providerId="LiveId" clId="{1E68F38F-158C-4C9D-B21F-8E1C35DBD4CB}" dt="2020-11-04T16:25:15.418" v="3041" actId="27636"/>
        <pc:sldMkLst>
          <pc:docMk/>
          <pc:sldMk cId="1760266544" sldId="297"/>
        </pc:sldMkLst>
        <pc:spChg chg="mod">
          <ac:chgData name="Anne Stigell" userId="86df7c7933f99da7" providerId="LiveId" clId="{1E68F38F-158C-4C9D-B21F-8E1C35DBD4CB}" dt="2020-11-04T16:23:53.567" v="3018" actId="20577"/>
          <ac:spMkLst>
            <pc:docMk/>
            <pc:sldMk cId="1760266544" sldId="297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6:25:15.418" v="3041" actId="27636"/>
          <ac:spMkLst>
            <pc:docMk/>
            <pc:sldMk cId="1760266544" sldId="297"/>
            <ac:spMk id="3" creationId="{3FAE1B11-DEB9-4AB7-B041-4DDCFE5133DE}"/>
          </ac:spMkLst>
        </pc:spChg>
        <pc:spChg chg="add del">
          <ac:chgData name="Anne Stigell" userId="86df7c7933f99da7" providerId="LiveId" clId="{1E68F38F-158C-4C9D-B21F-8E1C35DBD4CB}" dt="2020-11-04T16:23:33.844" v="3005" actId="22"/>
          <ac:spMkLst>
            <pc:docMk/>
            <pc:sldMk cId="1760266544" sldId="297"/>
            <ac:spMk id="8" creationId="{6E34EAAC-BA4E-4406-89A4-A87B8568E6C3}"/>
          </ac:spMkLst>
        </pc:spChg>
      </pc:sldChg>
      <pc:sldChg chg="modSp add mod">
        <pc:chgData name="Anne Stigell" userId="86df7c7933f99da7" providerId="LiveId" clId="{1E68F38F-158C-4C9D-B21F-8E1C35DBD4CB}" dt="2020-11-04T16:26:18.310" v="3166" actId="20577"/>
        <pc:sldMkLst>
          <pc:docMk/>
          <pc:sldMk cId="1816184940" sldId="298"/>
        </pc:sldMkLst>
        <pc:spChg chg="mod">
          <ac:chgData name="Anne Stigell" userId="86df7c7933f99da7" providerId="LiveId" clId="{1E68F38F-158C-4C9D-B21F-8E1C35DBD4CB}" dt="2020-11-04T16:25:34.753" v="3055" actId="20577"/>
          <ac:spMkLst>
            <pc:docMk/>
            <pc:sldMk cId="1816184940" sldId="298"/>
            <ac:spMk id="2" creationId="{C451CAFC-185D-48C2-BD46-855EEBC62CB8}"/>
          </ac:spMkLst>
        </pc:spChg>
        <pc:spChg chg="mod">
          <ac:chgData name="Anne Stigell" userId="86df7c7933f99da7" providerId="LiveId" clId="{1E68F38F-158C-4C9D-B21F-8E1C35DBD4CB}" dt="2020-11-04T16:26:18.310" v="3166" actId="20577"/>
          <ac:spMkLst>
            <pc:docMk/>
            <pc:sldMk cId="1816184940" sldId="298"/>
            <ac:spMk id="3" creationId="{3FAE1B11-DEB9-4AB7-B041-4DDCFE5133DE}"/>
          </ac:spMkLst>
        </pc:spChg>
      </pc:sldChg>
      <pc:sldChg chg="modSp add del mod ord">
        <pc:chgData name="Anne Stigell" userId="86df7c7933f99da7" providerId="LiveId" clId="{1E68F38F-158C-4C9D-B21F-8E1C35DBD4CB}" dt="2020-11-04T16:41:26.068" v="3311" actId="47"/>
        <pc:sldMkLst>
          <pc:docMk/>
          <pc:sldMk cId="4243060847" sldId="299"/>
        </pc:sldMkLst>
        <pc:spChg chg="mod">
          <ac:chgData name="Anne Stigell" userId="86df7c7933f99da7" providerId="LiveId" clId="{1E68F38F-158C-4C9D-B21F-8E1C35DBD4CB}" dt="2020-11-04T16:33:03.812" v="3191" actId="6549"/>
          <ac:spMkLst>
            <pc:docMk/>
            <pc:sldMk cId="4243060847" sldId="299"/>
            <ac:spMk id="2" creationId="{C451CAFC-185D-48C2-BD46-855EEBC62CB8}"/>
          </ac:spMkLst>
        </pc:spChg>
      </pc:sldChg>
      <pc:sldChg chg="addSp delSp modSp new del mod">
        <pc:chgData name="Anne Stigell" userId="86df7c7933f99da7" providerId="LiveId" clId="{1E68F38F-158C-4C9D-B21F-8E1C35DBD4CB}" dt="2020-11-04T16:39:17.671" v="3210" actId="47"/>
        <pc:sldMkLst>
          <pc:docMk/>
          <pc:sldMk cId="1127004557" sldId="300"/>
        </pc:sldMkLst>
        <pc:spChg chg="mod">
          <ac:chgData name="Anne Stigell" userId="86df7c7933f99da7" providerId="LiveId" clId="{1E68F38F-158C-4C9D-B21F-8E1C35DBD4CB}" dt="2020-11-04T16:39:05.069" v="3207" actId="21"/>
          <ac:spMkLst>
            <pc:docMk/>
            <pc:sldMk cId="1127004557" sldId="300"/>
            <ac:spMk id="2" creationId="{B2C21ACB-D53A-4B5F-8947-9FEFD9F20BBA}"/>
          </ac:spMkLst>
        </pc:spChg>
        <pc:spChg chg="del">
          <ac:chgData name="Anne Stigell" userId="86df7c7933f99da7" providerId="LiveId" clId="{1E68F38F-158C-4C9D-B21F-8E1C35DBD4CB}" dt="2020-11-04T16:37:49.576" v="3193" actId="931"/>
          <ac:spMkLst>
            <pc:docMk/>
            <pc:sldMk cId="1127004557" sldId="300"/>
            <ac:spMk id="3" creationId="{57F0B528-AE08-4DED-81A5-B0E09BE2F4E7}"/>
          </ac:spMkLst>
        </pc:spChg>
        <pc:picChg chg="add mod">
          <ac:chgData name="Anne Stigell" userId="86df7c7933f99da7" providerId="LiveId" clId="{1E68F38F-158C-4C9D-B21F-8E1C35DBD4CB}" dt="2020-11-04T16:37:49.576" v="3193" actId="931"/>
          <ac:picMkLst>
            <pc:docMk/>
            <pc:sldMk cId="1127004557" sldId="300"/>
            <ac:picMk id="8" creationId="{D7D02040-44B3-4B58-AB62-0E4F1ECA1E99}"/>
          </ac:picMkLst>
        </pc:picChg>
      </pc:sldChg>
      <pc:sldChg chg="addSp delSp modSp new mod ord">
        <pc:chgData name="Anne Stigell" userId="86df7c7933f99da7" providerId="LiveId" clId="{1E68F38F-158C-4C9D-B21F-8E1C35DBD4CB}" dt="2020-11-04T16:44:21.929" v="3347" actId="20577"/>
        <pc:sldMkLst>
          <pc:docMk/>
          <pc:sldMk cId="3394010964" sldId="301"/>
        </pc:sldMkLst>
        <pc:spChg chg="mod">
          <ac:chgData name="Anne Stigell" userId="86df7c7933f99da7" providerId="LiveId" clId="{1E68F38F-158C-4C9D-B21F-8E1C35DBD4CB}" dt="2020-11-04T16:40:56.169" v="3307" actId="14100"/>
          <ac:spMkLst>
            <pc:docMk/>
            <pc:sldMk cId="3394010964" sldId="301"/>
            <ac:spMk id="2" creationId="{2563560D-8C1C-4B2E-B443-B05D13A3B114}"/>
          </ac:spMkLst>
        </pc:spChg>
        <pc:spChg chg="mod">
          <ac:chgData name="Anne Stigell" userId="86df7c7933f99da7" providerId="LiveId" clId="{1E68F38F-158C-4C9D-B21F-8E1C35DBD4CB}" dt="2020-11-04T16:44:21.929" v="3347" actId="20577"/>
          <ac:spMkLst>
            <pc:docMk/>
            <pc:sldMk cId="3394010964" sldId="301"/>
            <ac:spMk id="3" creationId="{51D96CB3-87CE-4D25-8B2C-49BFE46F1A2D}"/>
          </ac:spMkLst>
        </pc:spChg>
        <pc:spChg chg="del">
          <ac:chgData name="Anne Stigell" userId="86df7c7933f99da7" providerId="LiveId" clId="{1E68F38F-158C-4C9D-B21F-8E1C35DBD4CB}" dt="2020-11-04T16:39:31.547" v="3226" actId="931"/>
          <ac:spMkLst>
            <pc:docMk/>
            <pc:sldMk cId="3394010964" sldId="301"/>
            <ac:spMk id="4" creationId="{643ABFCF-44B0-422A-B876-C16D08210896}"/>
          </ac:spMkLst>
        </pc:spChg>
        <pc:picChg chg="add mod">
          <ac:chgData name="Anne Stigell" userId="86df7c7933f99da7" providerId="LiveId" clId="{1E68F38F-158C-4C9D-B21F-8E1C35DBD4CB}" dt="2020-11-04T16:40:50.024" v="3306" actId="1076"/>
          <ac:picMkLst>
            <pc:docMk/>
            <pc:sldMk cId="3394010964" sldId="301"/>
            <ac:picMk id="9" creationId="{4673059A-9F32-4BDF-948B-0CAD6040DA18}"/>
          </ac:picMkLst>
        </pc:picChg>
      </pc:sldChg>
      <pc:sldMasterChg chg="modSldLayout">
        <pc:chgData name="Anne Stigell" userId="86df7c7933f99da7" providerId="LiveId" clId="{1E68F38F-158C-4C9D-B21F-8E1C35DBD4CB}" dt="2020-11-01T11:47:12.015" v="651"/>
        <pc:sldMasterMkLst>
          <pc:docMk/>
          <pc:sldMasterMk cId="886451314" sldId="2147483857"/>
        </pc:sldMasterMkLst>
        <pc:sldLayoutChg chg="addSp delSp">
          <pc:chgData name="Anne Stigell" userId="86df7c7933f99da7" providerId="LiveId" clId="{1E68F38F-158C-4C9D-B21F-8E1C35DBD4CB}" dt="2020-11-01T11:47:12.015" v="651"/>
          <pc:sldLayoutMkLst>
            <pc:docMk/>
            <pc:sldMasterMk cId="886451314" sldId="2147483857"/>
            <pc:sldLayoutMk cId="3979184735" sldId="2147483859"/>
          </pc:sldLayoutMkLst>
          <pc:spChg chg="add del">
            <ac:chgData name="Anne Stigell" userId="86df7c7933f99da7" providerId="LiveId" clId="{1E68F38F-158C-4C9D-B21F-8E1C35DBD4CB}" dt="2020-11-01T11:47:12.015" v="651"/>
            <ac:spMkLst>
              <pc:docMk/>
              <pc:sldMasterMk cId="886451314" sldId="2147483857"/>
              <pc:sldLayoutMk cId="3979184735" sldId="2147483859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560DE72-6832-4CE9-8EA2-34B1F95DEB19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F305800-CE1D-44CE-B8CC-621CB0E42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51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754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733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489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489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6368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31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202124"/>
                </a:solidFill>
                <a:latin typeface="Calibri" panose="020F0502020204030204" pitchFamily="34" charset="0"/>
              </a:rPr>
              <a:t>Funkispolitik = demokratipolitik. Hur ska man uppnå det om inte informationen, som ligger till grund för individens medvetna val och beslut, är tillgänglig att ta del av utifrån sina egna funktionsförmågor?</a:t>
            </a:r>
          </a:p>
          <a:p>
            <a:r>
              <a:rPr lang="sv-SE" dirty="0"/>
              <a:t>FN:s konventioner (MR, Funkis, barn)</a:t>
            </a:r>
          </a:p>
          <a:p>
            <a:r>
              <a:rPr lang="sv-SE" dirty="0"/>
              <a:t>EU:s stadga om de grundläggande rättigheterna</a:t>
            </a:r>
          </a:p>
          <a:p>
            <a:r>
              <a:rPr lang="sv-SE" dirty="0"/>
              <a:t>Agenda 2030: </a:t>
            </a: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tillgång till trovärdig information </a:t>
            </a:r>
            <a:r>
              <a:rPr lang="sv-SE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för att kunna gör informerade val</a:t>
            </a:r>
            <a:endParaRPr lang="sv-SE" dirty="0"/>
          </a:p>
          <a:p>
            <a:r>
              <a:rPr lang="sv-SE" dirty="0"/>
              <a:t>Diskrimineringslagen: om bristande tillgänglighet </a:t>
            </a:r>
          </a:p>
          <a:p>
            <a:r>
              <a:rPr lang="sv-SE" dirty="0"/>
              <a:t>Språklagen (särskilt ansvar om att främja teckenspråk) samt Tillgänglighetsdirektivet!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338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213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52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8724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3845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83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122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202124"/>
                </a:solidFill>
                <a:latin typeface="Calibri" panose="020F0502020204030204" pitchFamily="34" charset="0"/>
              </a:rPr>
              <a:t>Funkispolitik = demokratipolitik. Hur ska man uppnå det om inte informationen, som ligger till grund för individens medvetna val och beslut, är tillgänglig att ta del av utifrån sina egna funktionsförmågor?</a:t>
            </a:r>
          </a:p>
          <a:p>
            <a:r>
              <a:rPr lang="sv-SE" dirty="0"/>
              <a:t>FN:s konventioner (MR, Funkis, barn)</a:t>
            </a:r>
          </a:p>
          <a:p>
            <a:r>
              <a:rPr lang="sv-SE" dirty="0"/>
              <a:t>EU:s stadga om de grundläggande rättigheterna</a:t>
            </a:r>
          </a:p>
          <a:p>
            <a:r>
              <a:rPr lang="sv-SE" dirty="0"/>
              <a:t>Agenda 2030: </a:t>
            </a: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tillgång till trovärdig information </a:t>
            </a:r>
            <a:r>
              <a:rPr lang="sv-SE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för att kunna gör informerade val</a:t>
            </a:r>
            <a:endParaRPr lang="sv-SE" dirty="0"/>
          </a:p>
          <a:p>
            <a:r>
              <a:rPr lang="sv-SE" dirty="0"/>
              <a:t>Diskrimineringslagen: om bristande tillgänglighet </a:t>
            </a:r>
          </a:p>
          <a:p>
            <a:r>
              <a:rPr lang="sv-SE" dirty="0"/>
              <a:t>Språklagen (särskilt ansvar om att främja teckenspråk) samt Tillgänglighetsdirektivet!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5800-CE1D-44CE-B8CC-621CB0E4230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890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271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04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41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918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5607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438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82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1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sv-SE"/>
              <a:t>Anne Stigell - SDK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954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sv-SE"/>
              <a:t>2020-11-05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sv-SE"/>
              <a:t>Anne Stigell - SDK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176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sv-SE"/>
              <a:t>2020-11-05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sv-SE"/>
              <a:t>Anne Stigell - SDK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595C5A7-E938-4A3A-B629-F859D98B7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45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ikoteket.s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ometinfo.se/" TargetMode="External"/><Relationship Id="rId4" Type="http://schemas.openxmlformats.org/officeDocument/2006/relationships/hyperlink" Target="https://www.elementsofai.se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2XW62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.ly/32au2Y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9DA28-C059-4C39-A1F9-C3D16FA98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Läsa på lika villkor… </a:t>
            </a:r>
            <a:br>
              <a:rPr lang="sv-SE" dirty="0"/>
            </a:br>
            <a:r>
              <a:rPr lang="sv-SE" dirty="0"/>
              <a:t>eller bara läsa?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275D1BA-A625-4A45-A484-AA531AADD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3" y="4352544"/>
            <a:ext cx="6854051" cy="1239894"/>
          </a:xfrm>
        </p:spPr>
        <p:txBody>
          <a:bodyPr>
            <a:normAutofit/>
          </a:bodyPr>
          <a:lstStyle/>
          <a:p>
            <a:r>
              <a:rPr lang="sv-SE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SDK 5 november 2020</a:t>
            </a:r>
          </a:p>
          <a:p>
            <a:r>
              <a:rPr lang="sv-S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 Stigell, digital strateg och t12t-specialist</a:t>
            </a:r>
          </a:p>
          <a:p>
            <a:endParaRPr lang="sv-SE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6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05570"/>
            <a:ext cx="7729728" cy="1188720"/>
          </a:xfrm>
        </p:spPr>
        <p:txBody>
          <a:bodyPr>
            <a:normAutofit/>
          </a:bodyPr>
          <a:lstStyle/>
          <a:p>
            <a:pPr algn="l"/>
            <a:r>
              <a:rPr lang="sv-SE" cap="none" dirty="0"/>
              <a:t>Nationell inriktning för artificiell intelligens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67394"/>
            <a:ext cx="7729728" cy="24963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”AI är ett brett område som omfattar många tekniker, inte minst maskininlärning och djupinlärning. Det som utmärker AI från andra metoder för automation är AI-teknikens förmåga att lära sig och bli smartare över tid.”</a:t>
            </a:r>
            <a:endParaRPr lang="sv-SE" sz="240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B6671E-8FA2-43E8-AE05-C69D4B93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771295-47A4-46BC-915F-BF8B1482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44573D-3E84-490C-95D3-00A235D9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08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898" y="605570"/>
            <a:ext cx="7642966" cy="1188720"/>
          </a:xfrm>
        </p:spPr>
        <p:txBody>
          <a:bodyPr>
            <a:normAutofit/>
          </a:bodyPr>
          <a:lstStyle/>
          <a:p>
            <a:pPr marL="0" marR="419100" indent="0" algn="l">
              <a:lnSpc>
                <a:spcPct val="115000"/>
              </a:lnSpc>
              <a:spcBef>
                <a:spcPts val="400"/>
              </a:spcBef>
              <a:spcAft>
                <a:spcPts val="700"/>
              </a:spcAft>
              <a:buSzPts val="1000"/>
              <a:buNone/>
              <a:tabLst>
                <a:tab pos="457200" algn="l"/>
              </a:tabLst>
            </a:pPr>
            <a:r>
              <a:rPr lang="sv-SE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Begrepp</a:t>
            </a:r>
            <a:endParaRPr lang="sv-SE" sz="2800" b="1" dirty="0">
              <a:solidFill>
                <a:schemeClr val="accent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1860"/>
            <a:ext cx="7729728" cy="2960016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800" dirty="0"/>
              <a:t>Maskininlärning: maskiner som lär sig saker utifrån inmatade data</a:t>
            </a:r>
          </a:p>
          <a:p>
            <a:pPr marL="0" indent="0">
              <a:buNone/>
            </a:pPr>
            <a:r>
              <a:rPr lang="sv-SE" sz="2800" dirty="0"/>
              <a:t>Artificiell intelligens: där datorn kan sammanställa data och tillföra ny information, och alltså efterliknar mänsklig intelligens genom att dra slutsatser, lösa problem, planera och lära sig själv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C34A82-3AFD-495F-A00E-9EBA8E02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9F8D38-4A82-4282-86AB-D75CCE67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0A0ED2-B23C-4051-B016-79E6078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845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898" y="605570"/>
            <a:ext cx="7642966" cy="1188720"/>
          </a:xfrm>
        </p:spPr>
        <p:txBody>
          <a:bodyPr>
            <a:normAutofit/>
          </a:bodyPr>
          <a:lstStyle/>
          <a:p>
            <a:pPr marL="0" marR="419100" indent="0" algn="l">
              <a:lnSpc>
                <a:spcPct val="115000"/>
              </a:lnSpc>
              <a:spcBef>
                <a:spcPts val="400"/>
              </a:spcBef>
              <a:spcAft>
                <a:spcPts val="700"/>
              </a:spcAft>
              <a:buSzPts val="1000"/>
              <a:buNone/>
              <a:tabLst>
                <a:tab pos="457200" algn="l"/>
              </a:tabLst>
            </a:pPr>
            <a:r>
              <a:rPr lang="sv-SE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Något för era verksamheter?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1860"/>
            <a:ext cx="7729728" cy="2960016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>
              <a:spcBef>
                <a:spcPts val="2400"/>
              </a:spcBef>
            </a:pPr>
            <a:r>
              <a:rPr lang="sv-SE" sz="3400" dirty="0" err="1">
                <a:solidFill>
                  <a:srgbClr val="202124"/>
                </a:solidFill>
                <a:latin typeface="Calibri" panose="020F0502020204030204" pitchFamily="34" charset="0"/>
              </a:rPr>
              <a:t>Chatbot</a:t>
            </a:r>
            <a:endParaRPr lang="sv-SE" sz="3400" dirty="0">
              <a:solidFill>
                <a:srgbClr val="202124"/>
              </a:solidFill>
              <a:latin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r>
              <a:rPr lang="sv-SE" sz="3400" dirty="0">
                <a:solidFill>
                  <a:srgbClr val="202124"/>
                </a:solidFill>
                <a:latin typeface="Calibri" panose="020F0502020204030204" pitchFamily="34" charset="0"/>
              </a:rPr>
              <a:t>Röstassisterande tjänster</a:t>
            </a:r>
          </a:p>
          <a:p>
            <a:pPr>
              <a:spcBef>
                <a:spcPts val="2400"/>
              </a:spcBef>
            </a:pPr>
            <a:r>
              <a:rPr lang="sv-SE" sz="3400" dirty="0">
                <a:solidFill>
                  <a:srgbClr val="202124"/>
                </a:solidFill>
                <a:latin typeface="Calibri" panose="020F0502020204030204" pitchFamily="34" charset="0"/>
              </a:rPr>
              <a:t>Bildigenkänning</a:t>
            </a:r>
            <a:endParaRPr lang="sv-SE" sz="3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C34A82-3AFD-495F-A00E-9EBA8E02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9F8D38-4A82-4282-86AB-D75CCE67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0A0ED2-B23C-4051-B016-79E6078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088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63560D-8C1C-4B2E-B443-B05D13A3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4626864" cy="1188720"/>
          </a:xfrm>
        </p:spPr>
        <p:txBody>
          <a:bodyPr/>
          <a:lstStyle/>
          <a:p>
            <a:pPr algn="l"/>
            <a:r>
              <a:rPr lang="sv-SE" dirty="0"/>
              <a:t>SEEING AI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D96CB3-87CE-4D25-8B2C-49BFE46F1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6389" y="2614912"/>
            <a:ext cx="4626864" cy="3101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/>
              <a:t>Den automatgenererade texten </a:t>
            </a:r>
            <a:r>
              <a:rPr lang="sv-SE" sz="2800" dirty="0"/>
              <a:t>lyder: </a:t>
            </a:r>
          </a:p>
          <a:p>
            <a:r>
              <a:rPr lang="sv-SE" sz="2800" dirty="0"/>
              <a:t>47 </a:t>
            </a:r>
            <a:r>
              <a:rPr lang="sv-SE" sz="2800" dirty="0" err="1"/>
              <a:t>year</a:t>
            </a:r>
            <a:r>
              <a:rPr lang="sv-SE" sz="2800" dirty="0"/>
              <a:t> old </a:t>
            </a:r>
            <a:r>
              <a:rPr lang="sv-SE" sz="2800" dirty="0" err="1"/>
              <a:t>woman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</a:t>
            </a:r>
            <a:r>
              <a:rPr lang="sv-SE" sz="2800" dirty="0" err="1"/>
              <a:t>brown</a:t>
            </a:r>
            <a:r>
              <a:rPr lang="sv-SE" sz="2800" dirty="0"/>
              <a:t> </a:t>
            </a:r>
            <a:r>
              <a:rPr lang="sv-SE" sz="2800" dirty="0" err="1"/>
              <a:t>hair</a:t>
            </a:r>
            <a:r>
              <a:rPr lang="sv-SE" sz="2800" dirty="0"/>
              <a:t> </a:t>
            </a:r>
            <a:r>
              <a:rPr lang="sv-SE" sz="2800" dirty="0" err="1"/>
              <a:t>wearing</a:t>
            </a:r>
            <a:r>
              <a:rPr lang="sv-SE" sz="2800" dirty="0"/>
              <a:t> </a:t>
            </a:r>
            <a:r>
              <a:rPr lang="sv-SE" sz="2800" dirty="0" err="1"/>
              <a:t>glasses</a:t>
            </a:r>
            <a:r>
              <a:rPr lang="sv-SE" sz="2800" dirty="0"/>
              <a:t> </a:t>
            </a:r>
            <a:r>
              <a:rPr lang="sv-SE" sz="2800" dirty="0" err="1"/>
              <a:t>looking</a:t>
            </a:r>
            <a:r>
              <a:rPr lang="sv-SE" sz="2800" dirty="0"/>
              <a:t> happy! 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673059A-9F32-4BDF-948B-0CAD6040DA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389" y="677022"/>
            <a:ext cx="2979493" cy="5299529"/>
          </a:xfr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7F4AB3-B026-4BF7-8772-76129F80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44FD33-DCC7-406E-B7D0-D14FC4E9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1220DD3-583F-4424-B61F-DE3D782F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010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898" y="605570"/>
            <a:ext cx="7642966" cy="1188720"/>
          </a:xfrm>
        </p:spPr>
        <p:txBody>
          <a:bodyPr>
            <a:normAutofit/>
          </a:bodyPr>
          <a:lstStyle/>
          <a:p>
            <a:pPr marL="0" marR="419100" indent="0" algn="l">
              <a:lnSpc>
                <a:spcPct val="115000"/>
              </a:lnSpc>
              <a:spcBef>
                <a:spcPts val="400"/>
              </a:spcBef>
              <a:spcAft>
                <a:spcPts val="700"/>
              </a:spcAft>
              <a:buSzPts val="1000"/>
              <a:buNone/>
              <a:tabLst>
                <a:tab pos="457200" algn="l"/>
              </a:tabLst>
            </a:pPr>
            <a:r>
              <a:rPr lang="sv-SE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Komet</a:t>
            </a:r>
            <a:endParaRPr lang="sv-SE" sz="2800" b="1" dirty="0">
              <a:solidFill>
                <a:schemeClr val="accent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1860"/>
            <a:ext cx="7729728" cy="2960016"/>
          </a:xfrm>
          <a:solidFill>
            <a:schemeClr val="accent1"/>
          </a:solidFill>
        </p:spPr>
        <p:txBody>
          <a:bodyPr anchor="ctr"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v-SE" sz="2800" dirty="0">
                <a:solidFill>
                  <a:srgbClr val="202124"/>
                </a:solidFill>
                <a:latin typeface="Calibri" panose="020F0502020204030204" pitchFamily="34" charset="0"/>
              </a:rPr>
              <a:t>Kommittén för teknologisk innovation och etik: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Precisionsmedicin</a:t>
            </a: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Uppkopplad industri</a:t>
            </a: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Transport </a:t>
            </a: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Etik</a:t>
            </a: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800" dirty="0">
                <a:solidFill>
                  <a:srgbClr val="202124"/>
                </a:solidFill>
                <a:latin typeface="Calibri" panose="020F0502020204030204" pitchFamily="34" charset="0"/>
              </a:rPr>
              <a:t> </a:t>
            </a:r>
            <a:endParaRPr lang="sv-SE" sz="28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C34A82-3AFD-495F-A00E-9EBA8E02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9F8D38-4A82-4282-86AB-D75CCE67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0A0ED2-B23C-4051-B016-79E6078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6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898" y="605570"/>
            <a:ext cx="7642966" cy="1188720"/>
          </a:xfrm>
        </p:spPr>
        <p:txBody>
          <a:bodyPr>
            <a:normAutofit/>
          </a:bodyPr>
          <a:lstStyle/>
          <a:p>
            <a:pPr marL="0" marR="419100" indent="0" algn="l">
              <a:lnSpc>
                <a:spcPct val="115000"/>
              </a:lnSpc>
              <a:spcBef>
                <a:spcPts val="400"/>
              </a:spcBef>
              <a:spcAft>
                <a:spcPts val="700"/>
              </a:spcAft>
              <a:buSzPts val="1000"/>
              <a:buNone/>
              <a:tabLst>
                <a:tab pos="457200" algn="l"/>
              </a:tabLst>
            </a:pPr>
            <a:r>
              <a:rPr lang="sv-SE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Elements </a:t>
            </a:r>
            <a:r>
              <a:rPr lang="sv-SE" sz="2800" b="1" dirty="0" err="1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v-SE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1860"/>
            <a:ext cx="7729728" cy="2960016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v-SE" sz="3400" dirty="0">
                <a:solidFill>
                  <a:srgbClr val="202124"/>
                </a:solidFill>
                <a:latin typeface="Calibri" panose="020F0502020204030204" pitchFamily="34" charset="0"/>
              </a:rPr>
              <a:t>En kostnadsfri online kurs för att lära dig allt du inte visste att du vill lära dig om AI!</a:t>
            </a:r>
            <a:endParaRPr lang="sv-SE" sz="3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C34A82-3AFD-495F-A00E-9EBA8E02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9F8D38-4A82-4282-86AB-D75CCE67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0A0ED2-B23C-4051-B016-79E6078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184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BBB9CA-3541-449C-A8C9-F01BF131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cap="none" dirty="0"/>
              <a:t>Länkar och ett boktips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147B62-5A62-405F-9445-F89638531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7047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https://mikoteket.se/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https://www.elementsofai.se/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https://www.kometinfo.se/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Tegmark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Liv 3.0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Amy Webb: The Big Nine: how the tech titans and their thinking machines could warp humanity (2019) 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588B1A-FBC9-44E9-BBD7-33A071EA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C98A90-76E2-4B67-BAB4-75AC333F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8AED58-2547-4FCF-8F84-A01ED1E7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163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ACC45-0BB6-46A8-A5CB-9D4D34A83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575" y="641072"/>
            <a:ext cx="8991600" cy="1645920"/>
          </a:xfrm>
        </p:spPr>
        <p:txBody>
          <a:bodyPr/>
          <a:lstStyle/>
          <a:p>
            <a:r>
              <a:rPr lang="sv-SE" cap="none" dirty="0"/>
              <a:t>Tack!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9BC144-5657-404B-9A17-1FE556DA3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2722418"/>
            <a:ext cx="6801612" cy="360564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 Stigell</a:t>
            </a:r>
            <a:b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strateg och t12t-specialist </a:t>
            </a:r>
          </a:p>
          <a:p>
            <a:pPr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E-post: anne.helena.stigell@gmail.com</a:t>
            </a:r>
          </a:p>
          <a:p>
            <a:pPr lvl="0"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Mobil: 0709-67 57 58</a:t>
            </a:r>
          </a:p>
          <a:p>
            <a:pPr lvl="0"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Linkedin:  Anne Stigell</a:t>
            </a:r>
          </a:p>
          <a:p>
            <a:pPr lvl="0"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Facebook/Messenger:  Anne Stigell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42502E-892C-4227-849B-FE1EA12B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1F336F-19FF-4490-8C45-9691A497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43655A-5078-408D-842A-4FBC7918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28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05570"/>
            <a:ext cx="7729728" cy="1188720"/>
          </a:xfrm>
        </p:spPr>
        <p:txBody>
          <a:bodyPr>
            <a:normAutofit/>
          </a:bodyPr>
          <a:lstStyle/>
          <a:p>
            <a:pPr algn="l"/>
            <a:r>
              <a:rPr lang="sv-SE" cap="none" dirty="0"/>
              <a:t>Funkispolitik = demokratipolitik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79308"/>
            <a:ext cx="7729728" cy="365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Regeringen: </a:t>
            </a:r>
          </a:p>
          <a:p>
            <a:pPr marL="0" indent="0">
              <a:buNone/>
            </a:pPr>
            <a:r>
              <a:rPr lang="sv-SE" sz="20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”Det nationella målet för funktionshinderspolitiken är att med FN:s konvention om rättigheter för personer med funktionsnedsättning som utgångspunkt uppnå jämlikhet i levnadsvillkor och full delaktighet för personer med funktionsnedsättning i ett samhälle med mångfald som grund. Det är även ett demokratipolitiskt mål att demokratin i Sverige ska kännetecknas delaktighet och jämlika möjligheter till inflytande.</a:t>
            </a:r>
            <a:r>
              <a:rPr lang="sv-SE" sz="2000" dirty="0">
                <a:solidFill>
                  <a:srgbClr val="2021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  <a:endParaRPr lang="sv-SE" sz="200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sv-SE" sz="2400" dirty="0"/>
              <a:t>Den demokratiska rätten till information!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B6671E-8FA2-43E8-AE05-C69D4B93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771295-47A4-46BC-915F-BF8B1482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44573D-3E84-490C-95D3-00A235D9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1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05570"/>
            <a:ext cx="7729728" cy="1188720"/>
          </a:xfrm>
        </p:spPr>
        <p:txBody>
          <a:bodyPr>
            <a:normAutofit/>
          </a:bodyPr>
          <a:lstStyle/>
          <a:p>
            <a:pPr marL="0" marR="419100" indent="0" algn="l">
              <a:lnSpc>
                <a:spcPct val="115000"/>
              </a:lnSpc>
              <a:spcBef>
                <a:spcPts val="400"/>
              </a:spcBef>
              <a:spcAft>
                <a:spcPts val="700"/>
              </a:spcAft>
              <a:buSzPts val="1000"/>
              <a:buNone/>
              <a:tabLst>
                <a:tab pos="457200" algn="l"/>
              </a:tabLst>
            </a:pPr>
            <a:r>
              <a:rPr lang="sv-SE" sz="2800" b="1" dirty="0" err="1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Wanted</a:t>
            </a:r>
            <a:r>
              <a:rPr lang="sv-SE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!!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1860"/>
            <a:ext cx="7729728" cy="2960016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marL="0" marR="419100" indent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sv-SE" sz="30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Framtida lagstiftning avseende tillgänglighet och digitala nyhetsmedier</a:t>
            </a:r>
            <a:endParaRPr lang="sv-SE" sz="2200" dirty="0">
              <a:solidFill>
                <a:srgbClr val="202124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C34A82-3AFD-495F-A00E-9EBA8E02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9F8D38-4A82-4282-86AB-D75CCE67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0A0ED2-B23C-4051-B016-79E6078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94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05570"/>
            <a:ext cx="7729728" cy="1188720"/>
          </a:xfrm>
        </p:spPr>
        <p:txBody>
          <a:bodyPr>
            <a:normAutofit/>
          </a:bodyPr>
          <a:lstStyle/>
          <a:p>
            <a:pPr marL="0" marR="419100" indent="0" algn="l">
              <a:lnSpc>
                <a:spcPct val="115000"/>
              </a:lnSpc>
              <a:spcBef>
                <a:spcPts val="400"/>
              </a:spcBef>
              <a:spcAft>
                <a:spcPts val="700"/>
              </a:spcAft>
              <a:buSzPts val="1000"/>
              <a:buNone/>
              <a:tabLst>
                <a:tab pos="457200" algn="l"/>
              </a:tabLst>
            </a:pPr>
            <a:r>
              <a:rPr lang="sv-SE" sz="2800" b="1" dirty="0" err="1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GAmification</a:t>
            </a:r>
            <a:r>
              <a:rPr lang="sv-SE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1860"/>
            <a:ext cx="7729728" cy="2960016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v-SE" sz="3400" dirty="0">
                <a:solidFill>
                  <a:srgbClr val="202124"/>
                </a:solidFill>
                <a:latin typeface="Calibri" panose="020F0502020204030204" pitchFamily="34" charset="0"/>
              </a:rPr>
              <a:t>Den tillgängliga e-boken – </a:t>
            </a:r>
            <a:br>
              <a:rPr lang="sv-SE" sz="3400" dirty="0">
                <a:solidFill>
                  <a:srgbClr val="202124"/>
                </a:solidFill>
                <a:latin typeface="Calibri" panose="020F0502020204030204" pitchFamily="34" charset="0"/>
              </a:rPr>
            </a:br>
            <a:r>
              <a:rPr lang="sv-SE" sz="3400" dirty="0">
                <a:solidFill>
                  <a:srgbClr val="202124"/>
                </a:solidFill>
                <a:latin typeface="Calibri" panose="020F0502020204030204" pitchFamily="34" charset="0"/>
              </a:rPr>
              <a:t>den nya särlösningen</a:t>
            </a:r>
            <a:r>
              <a:rPr lang="sv-SE" sz="3400" dirty="0"/>
              <a:t>!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C34A82-3AFD-495F-A00E-9EBA8E02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9F8D38-4A82-4282-86AB-D75CCE67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0A0ED2-B23C-4051-B016-79E6078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684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898" y="605570"/>
            <a:ext cx="7642966" cy="1188720"/>
          </a:xfrm>
        </p:spPr>
        <p:txBody>
          <a:bodyPr>
            <a:normAutofit/>
          </a:bodyPr>
          <a:lstStyle/>
          <a:p>
            <a:pPr marL="0" marR="419100" indent="0" algn="l">
              <a:lnSpc>
                <a:spcPct val="115000"/>
              </a:lnSpc>
              <a:spcBef>
                <a:spcPts val="400"/>
              </a:spcBef>
              <a:spcAft>
                <a:spcPts val="700"/>
              </a:spcAft>
              <a:buSzPts val="1000"/>
              <a:buNone/>
              <a:tabLst>
                <a:tab pos="457200" algn="l"/>
              </a:tabLst>
            </a:pPr>
            <a:r>
              <a:rPr lang="sv-SE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Lokala Bestånd? Nej!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1860"/>
            <a:ext cx="7729728" cy="2960016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v-SE" sz="3400" dirty="0">
                <a:solidFill>
                  <a:srgbClr val="202124"/>
                </a:solidFill>
                <a:latin typeface="Calibri" panose="020F0502020204030204" pitchFamily="34" charset="0"/>
              </a:rPr>
              <a:t>Det nationella digitala biblioteket</a:t>
            </a:r>
            <a:r>
              <a:rPr lang="sv-SE" sz="3400" dirty="0"/>
              <a:t>!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C34A82-3AFD-495F-A00E-9EBA8E02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9F8D38-4A82-4282-86AB-D75CCE67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0A0ED2-B23C-4051-B016-79E6078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89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CAFC-185D-48C2-BD46-855EEBC6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898" y="605570"/>
            <a:ext cx="7642966" cy="1188720"/>
          </a:xfrm>
        </p:spPr>
        <p:txBody>
          <a:bodyPr>
            <a:normAutofit/>
          </a:bodyPr>
          <a:lstStyle/>
          <a:p>
            <a:pPr marL="0" marR="419100" indent="0" algn="l">
              <a:lnSpc>
                <a:spcPct val="115000"/>
              </a:lnSpc>
              <a:spcBef>
                <a:spcPts val="400"/>
              </a:spcBef>
              <a:spcAft>
                <a:spcPts val="700"/>
              </a:spcAft>
              <a:buSzPts val="1000"/>
              <a:buNone/>
              <a:tabLst>
                <a:tab pos="457200" algn="l"/>
              </a:tabLst>
            </a:pPr>
            <a:r>
              <a:rPr lang="sv-SE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Samverkan vid upphandling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E1B11-DEB9-4AB7-B041-4DDCFE51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1860"/>
            <a:ext cx="7729728" cy="2960016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v-SE" sz="3400" dirty="0">
                <a:solidFill>
                  <a:srgbClr val="202124"/>
                </a:solidFill>
                <a:latin typeface="Calibri" panose="020F0502020204030204" pitchFamily="34" charset="0"/>
              </a:rPr>
              <a:t>Tillgänglighet som tilldelningsgrund</a:t>
            </a:r>
            <a:endParaRPr lang="sv-SE" sz="3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C34A82-3AFD-495F-A00E-9EBA8E02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9F8D38-4A82-4282-86AB-D75CCE67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0A0ED2-B23C-4051-B016-79E6078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75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BBB9CA-3541-449C-A8C9-F01BF131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cap="none" dirty="0"/>
              <a:t>Länkar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147B62-5A62-405F-9445-F89638531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70473"/>
          </a:xfrm>
        </p:spPr>
        <p:txBody>
          <a:bodyPr>
            <a:noAutofit/>
          </a:bodyPr>
          <a:lstStyle/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Länk till EUR-Lex och EU-direktivet 2019/882: </a:t>
            </a:r>
            <a:r>
              <a:rPr lang="sv-SE" sz="2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https://bit.ly/32XW62v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Regeringens webbplats om funktionshinderspolitiken: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https://bit.ly/32au2YE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588B1A-FBC9-44E9-BBD7-33A071EA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C98A90-76E2-4B67-BAB4-75AC333F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8AED58-2547-4FCF-8F84-A01ED1E7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12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ACC45-0BB6-46A8-A5CB-9D4D34A83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575" y="641072"/>
            <a:ext cx="8991600" cy="1645920"/>
          </a:xfrm>
        </p:spPr>
        <p:txBody>
          <a:bodyPr/>
          <a:lstStyle/>
          <a:p>
            <a:r>
              <a:rPr lang="sv-SE" cap="none" dirty="0"/>
              <a:t>Tack!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9BC144-5657-404B-9A17-1FE556DA3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2722418"/>
            <a:ext cx="6801612" cy="360564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 Stigell</a:t>
            </a:r>
            <a:b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strateg och t12t-specialist </a:t>
            </a:r>
          </a:p>
          <a:p>
            <a:pPr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E-post: anne.helena.stigell@gmail.com</a:t>
            </a:r>
          </a:p>
          <a:p>
            <a:pPr lvl="0"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Mobil: 0709-67 57 58</a:t>
            </a:r>
          </a:p>
          <a:p>
            <a:pPr lvl="0"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Linkedin:  Anne Stigell</a:t>
            </a:r>
          </a:p>
          <a:p>
            <a:pPr lvl="0">
              <a:buClr>
                <a:srgbClr val="9BAFB5"/>
              </a:buClr>
            </a:pPr>
            <a:r>
              <a:rPr lang="sv-SE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Facebook/Messenger:  Anne Stigell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42502E-892C-4227-849B-FE1EA12B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2020-11-05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1F336F-19FF-4490-8C45-9691A497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Anne Stigell - SDK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43655A-5078-408D-842A-4FBC7918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C5A7-E938-4A3A-B629-F859D98B750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78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9DA28-C059-4C39-A1F9-C3D16FA98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AI for </a:t>
            </a:r>
            <a:r>
              <a:rPr lang="sv-SE" dirty="0" err="1"/>
              <a:t>dummies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275D1BA-A625-4A45-A484-AA531AADD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3" y="4352544"/>
            <a:ext cx="6854051" cy="1239894"/>
          </a:xfrm>
        </p:spPr>
        <p:txBody>
          <a:bodyPr>
            <a:normAutofit/>
          </a:bodyPr>
          <a:lstStyle/>
          <a:p>
            <a:r>
              <a:rPr lang="sv-SE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SDK 5 november 2020</a:t>
            </a:r>
          </a:p>
          <a:p>
            <a:r>
              <a:rPr lang="sv-S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 Stigell, digital strateg och t12t-specialist</a:t>
            </a:r>
          </a:p>
          <a:p>
            <a:endParaRPr lang="sv-SE" dirty="0">
              <a:solidFill>
                <a:schemeClr val="bg1"/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11450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</TotalTime>
  <Words>711</Words>
  <Application>Microsoft Office PowerPoint</Application>
  <PresentationFormat>Bredbild</PresentationFormat>
  <Paragraphs>132</Paragraphs>
  <Slides>17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Symbol</vt:lpstr>
      <vt:lpstr>Paket</vt:lpstr>
      <vt:lpstr>Läsa på lika villkor…  eller bara läsa?</vt:lpstr>
      <vt:lpstr>Funkispolitik = demokratipolitik</vt:lpstr>
      <vt:lpstr>Wanted!! </vt:lpstr>
      <vt:lpstr>GAmification </vt:lpstr>
      <vt:lpstr>Lokala Bestånd? Nej!</vt:lpstr>
      <vt:lpstr>Samverkan vid upphandling</vt:lpstr>
      <vt:lpstr>Länkar</vt:lpstr>
      <vt:lpstr>Tack!</vt:lpstr>
      <vt:lpstr>AI for dummies</vt:lpstr>
      <vt:lpstr>Nationell inriktning för artificiell intelligens</vt:lpstr>
      <vt:lpstr>Begrepp</vt:lpstr>
      <vt:lpstr>Något för era verksamheter?</vt:lpstr>
      <vt:lpstr>SEEING AI</vt:lpstr>
      <vt:lpstr>Komet</vt:lpstr>
      <vt:lpstr>Elements of AI</vt:lpstr>
      <vt:lpstr>Länkar och ett boktips</vt:lpstr>
      <vt:lpstr>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Shoppa loss – eller inte!</dc:title>
  <dc:creator>Anne Stigell</dc:creator>
  <cp:lastModifiedBy>Anne Stigell</cp:lastModifiedBy>
  <cp:revision>26</cp:revision>
  <cp:lastPrinted>2020-03-09T14:52:40Z</cp:lastPrinted>
  <dcterms:created xsi:type="dcterms:W3CDTF">2020-03-08T20:36:42Z</dcterms:created>
  <dcterms:modified xsi:type="dcterms:W3CDTF">2020-11-04T18:25:49Z</dcterms:modified>
</cp:coreProperties>
</file>