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6" r:id="rId7"/>
    <p:sldId id="257" r:id="rId8"/>
    <p:sldId id="261" r:id="rId9"/>
    <p:sldId id="262" r:id="rId10"/>
    <p:sldId id="258" r:id="rId11"/>
    <p:sldId id="259" r:id="rId12"/>
    <p:sldId id="260" r:id="rId13"/>
    <p:sldId id="263" r:id="rId14"/>
    <p:sldId id="264" r:id="rId15"/>
    <p:sldId id="265" r:id="rId16"/>
    <p:sldId id="266" r:id="rId17"/>
  </p:sldIdLst>
  <p:sldSz cx="12192000" cy="6858000"/>
  <p:notesSz cx="6858000" cy="9144000"/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F3405-3A20-4F2C-85DB-C07A4C0751E0}" type="doc">
      <dgm:prSet loTypeId="urn:microsoft.com/office/officeart/2018/2/layout/IconVerticalSolidList" loCatId="icon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9721AC9-4158-4006-BD92-898CED7820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Produkter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tjänster</a:t>
          </a:r>
          <a:r>
            <a:rPr lang="en-US" dirty="0"/>
            <a:t> till </a:t>
          </a:r>
          <a:r>
            <a:rPr lang="en-US" dirty="0" err="1"/>
            <a:t>konsumenter</a:t>
          </a:r>
          <a:endParaRPr lang="en-US" dirty="0"/>
        </a:p>
      </dgm:t>
    </dgm:pt>
    <dgm:pt modelId="{8F91D56E-3B32-4300-82B8-98CE7A282F69}" type="parTrans" cxnId="{DB612BD6-CF44-4285-88F3-B01FFBD16601}">
      <dgm:prSet/>
      <dgm:spPr/>
      <dgm:t>
        <a:bodyPr/>
        <a:lstStyle/>
        <a:p>
          <a:endParaRPr lang="en-US"/>
        </a:p>
      </dgm:t>
    </dgm:pt>
    <dgm:pt modelId="{474E4968-386E-4AD1-91D4-DEAF3E84086E}" type="sibTrans" cxnId="{DB612BD6-CF44-4285-88F3-B01FFBD16601}">
      <dgm:prSet/>
      <dgm:spPr/>
      <dgm:t>
        <a:bodyPr/>
        <a:lstStyle/>
        <a:p>
          <a:endParaRPr lang="en-US"/>
        </a:p>
      </dgm:t>
    </dgm:pt>
    <dgm:pt modelId="{8681B110-A2CC-4CC3-807C-3A10B0495A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Gäller fullt ut från 2025</a:t>
          </a:r>
        </a:p>
      </dgm:t>
    </dgm:pt>
    <dgm:pt modelId="{96664D53-9EC3-4D43-9EE7-DEB0E6EEBB10}" type="parTrans" cxnId="{7648C61C-D18A-4C0D-9B72-73C77CFA2633}">
      <dgm:prSet/>
      <dgm:spPr/>
      <dgm:t>
        <a:bodyPr/>
        <a:lstStyle/>
        <a:p>
          <a:endParaRPr lang="en-US"/>
        </a:p>
      </dgm:t>
    </dgm:pt>
    <dgm:pt modelId="{962964EE-4B5B-4525-AEBA-22D067EDE629}" type="sibTrans" cxnId="{7648C61C-D18A-4C0D-9B72-73C77CFA2633}">
      <dgm:prSet/>
      <dgm:spPr/>
      <dgm:t>
        <a:bodyPr/>
        <a:lstStyle/>
        <a:p>
          <a:endParaRPr lang="en-US"/>
        </a:p>
      </dgm:t>
    </dgm:pt>
    <dgm:pt modelId="{34383DF9-3A5C-46AD-B970-8D9327287B9C}" type="pres">
      <dgm:prSet presAssocID="{547F3405-3A20-4F2C-85DB-C07A4C0751E0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D756331-4D1D-430A-A44D-F0051E4EAC28}" type="pres">
      <dgm:prSet presAssocID="{99721AC9-4158-4006-BD92-898CED78206E}" presName="compNode" presStyleCnt="0"/>
      <dgm:spPr/>
    </dgm:pt>
    <dgm:pt modelId="{AE255976-641F-41C8-B370-CE98E971E55A}" type="pres">
      <dgm:prSet presAssocID="{99721AC9-4158-4006-BD92-898CED78206E}" presName="bgRect" presStyleLbl="bgShp" presStyleIdx="0" presStyleCnt="2"/>
      <dgm:spPr/>
    </dgm:pt>
    <dgm:pt modelId="{E2B09424-2E3D-4994-AB18-31D10B0AA64A}" type="pres">
      <dgm:prSet presAssocID="{99721AC9-4158-4006-BD92-898CED78206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sv-SE"/>
        </a:p>
      </dgm:t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83289193-1106-4444-9DE6-AF5EA02B9257}" type="pres">
      <dgm:prSet presAssocID="{99721AC9-4158-4006-BD92-898CED78206E}" presName="spaceRect" presStyleCnt="0"/>
      <dgm:spPr/>
    </dgm:pt>
    <dgm:pt modelId="{35232D7B-566F-49BF-8B87-F68DCE4C5442}" type="pres">
      <dgm:prSet presAssocID="{99721AC9-4158-4006-BD92-898CED78206E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  <dgm:pt modelId="{87F425BE-D042-4C97-A723-91FEFAC1492D}" type="pres">
      <dgm:prSet presAssocID="{474E4968-386E-4AD1-91D4-DEAF3E84086E}" presName="sibTrans" presStyleCnt="0"/>
      <dgm:spPr/>
    </dgm:pt>
    <dgm:pt modelId="{BE595833-C969-44EE-BA74-1C7ACC071E81}" type="pres">
      <dgm:prSet presAssocID="{8681B110-A2CC-4CC3-807C-3A10B0495A56}" presName="compNode" presStyleCnt="0"/>
      <dgm:spPr/>
    </dgm:pt>
    <dgm:pt modelId="{C7636C84-872C-4547-825B-035790321E36}" type="pres">
      <dgm:prSet presAssocID="{8681B110-A2CC-4CC3-807C-3A10B0495A56}" presName="bgRect" presStyleLbl="bgShp" presStyleIdx="1" presStyleCnt="2"/>
      <dgm:spPr/>
    </dgm:pt>
    <dgm:pt modelId="{B8616627-4DAD-4DC1-B693-C92CEB9C5BA4}" type="pres">
      <dgm:prSet presAssocID="{8681B110-A2CC-4CC3-807C-3A10B0495A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sv-SE"/>
        </a:p>
      </dgm:t>
      <dgm:extLst>
        <a:ext uri="{E40237B7-FDA0-4F09-8148-C483321AD2D9}">
          <dgm14:cNvPr xmlns:dgm14="http://schemas.microsoft.com/office/drawing/2010/diagram" id="0" name="" descr="Bock"/>
        </a:ext>
      </dgm:extLst>
    </dgm:pt>
    <dgm:pt modelId="{AE3F467E-35DB-47DF-999F-52B893F536E3}" type="pres">
      <dgm:prSet presAssocID="{8681B110-A2CC-4CC3-807C-3A10B0495A56}" presName="spaceRect" presStyleCnt="0"/>
      <dgm:spPr/>
    </dgm:pt>
    <dgm:pt modelId="{527CD656-40D4-4FAC-A652-BD21F1B6EB88}" type="pres">
      <dgm:prSet presAssocID="{8681B110-A2CC-4CC3-807C-3A10B0495A56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7648C61C-D18A-4C0D-9B72-73C77CFA2633}" srcId="{547F3405-3A20-4F2C-85DB-C07A4C0751E0}" destId="{8681B110-A2CC-4CC3-807C-3A10B0495A56}" srcOrd="1" destOrd="0" parTransId="{96664D53-9EC3-4D43-9EE7-DEB0E6EEBB10}" sibTransId="{962964EE-4B5B-4525-AEBA-22D067EDE629}"/>
    <dgm:cxn modelId="{03AFD3C9-380F-4C6F-9DF8-CE8A78C26D50}" type="presOf" srcId="{547F3405-3A20-4F2C-85DB-C07A4C0751E0}" destId="{34383DF9-3A5C-46AD-B970-8D9327287B9C}" srcOrd="0" destOrd="0" presId="urn:microsoft.com/office/officeart/2018/2/layout/IconVerticalSolidList"/>
    <dgm:cxn modelId="{866B28FE-9E15-45AB-9E77-D5DF911BE4B7}" type="presOf" srcId="{99721AC9-4158-4006-BD92-898CED78206E}" destId="{35232D7B-566F-49BF-8B87-F68DCE4C5442}" srcOrd="0" destOrd="0" presId="urn:microsoft.com/office/officeart/2018/2/layout/IconVerticalSolidList"/>
    <dgm:cxn modelId="{DB612BD6-CF44-4285-88F3-B01FFBD16601}" srcId="{547F3405-3A20-4F2C-85DB-C07A4C0751E0}" destId="{99721AC9-4158-4006-BD92-898CED78206E}" srcOrd="0" destOrd="0" parTransId="{8F91D56E-3B32-4300-82B8-98CE7A282F69}" sibTransId="{474E4968-386E-4AD1-91D4-DEAF3E84086E}"/>
    <dgm:cxn modelId="{A17E9053-A353-42C9-8244-C84D947B68B5}" type="presOf" srcId="{8681B110-A2CC-4CC3-807C-3A10B0495A56}" destId="{527CD656-40D4-4FAC-A652-BD21F1B6EB88}" srcOrd="0" destOrd="0" presId="urn:microsoft.com/office/officeart/2018/2/layout/IconVerticalSolidList"/>
    <dgm:cxn modelId="{33C2923E-4CB2-42B3-AA4A-CA398ADA0444}" type="presParOf" srcId="{34383DF9-3A5C-46AD-B970-8D9327287B9C}" destId="{BD756331-4D1D-430A-A44D-F0051E4EAC28}" srcOrd="0" destOrd="0" presId="urn:microsoft.com/office/officeart/2018/2/layout/IconVerticalSolidList"/>
    <dgm:cxn modelId="{9212BFAE-50A2-4082-9788-A22C9085665E}" type="presParOf" srcId="{BD756331-4D1D-430A-A44D-F0051E4EAC28}" destId="{AE255976-641F-41C8-B370-CE98E971E55A}" srcOrd="0" destOrd="0" presId="urn:microsoft.com/office/officeart/2018/2/layout/IconVerticalSolidList"/>
    <dgm:cxn modelId="{35DCCA39-AF64-4111-8D66-67A1D205605F}" type="presParOf" srcId="{BD756331-4D1D-430A-A44D-F0051E4EAC28}" destId="{E2B09424-2E3D-4994-AB18-31D10B0AA64A}" srcOrd="1" destOrd="0" presId="urn:microsoft.com/office/officeart/2018/2/layout/IconVerticalSolidList"/>
    <dgm:cxn modelId="{ABFE8A39-50E8-46DA-B58A-3A1F62611C74}" type="presParOf" srcId="{BD756331-4D1D-430A-A44D-F0051E4EAC28}" destId="{83289193-1106-4444-9DE6-AF5EA02B9257}" srcOrd="2" destOrd="0" presId="urn:microsoft.com/office/officeart/2018/2/layout/IconVerticalSolidList"/>
    <dgm:cxn modelId="{28D5DC48-04D7-4D8C-8446-DE98E3F94DF8}" type="presParOf" srcId="{BD756331-4D1D-430A-A44D-F0051E4EAC28}" destId="{35232D7B-566F-49BF-8B87-F68DCE4C5442}" srcOrd="3" destOrd="0" presId="urn:microsoft.com/office/officeart/2018/2/layout/IconVerticalSolidList"/>
    <dgm:cxn modelId="{BC86C295-818F-446A-A285-A7D317B572C8}" type="presParOf" srcId="{34383DF9-3A5C-46AD-B970-8D9327287B9C}" destId="{87F425BE-D042-4C97-A723-91FEFAC1492D}" srcOrd="1" destOrd="0" presId="urn:microsoft.com/office/officeart/2018/2/layout/IconVerticalSolidList"/>
    <dgm:cxn modelId="{2C2ADAD1-8134-4E65-8CED-E1D01A8CC459}" type="presParOf" srcId="{34383DF9-3A5C-46AD-B970-8D9327287B9C}" destId="{BE595833-C969-44EE-BA74-1C7ACC071E81}" srcOrd="2" destOrd="0" presId="urn:microsoft.com/office/officeart/2018/2/layout/IconVerticalSolidList"/>
    <dgm:cxn modelId="{D2C784BB-0535-4165-BBAE-158B4D706933}" type="presParOf" srcId="{BE595833-C969-44EE-BA74-1C7ACC071E81}" destId="{C7636C84-872C-4547-825B-035790321E36}" srcOrd="0" destOrd="0" presId="urn:microsoft.com/office/officeart/2018/2/layout/IconVerticalSolidList"/>
    <dgm:cxn modelId="{04ACF913-BC79-47AA-A6AA-162A8F0490BC}" type="presParOf" srcId="{BE595833-C969-44EE-BA74-1C7ACC071E81}" destId="{B8616627-4DAD-4DC1-B693-C92CEB9C5BA4}" srcOrd="1" destOrd="0" presId="urn:microsoft.com/office/officeart/2018/2/layout/IconVerticalSolidList"/>
    <dgm:cxn modelId="{F360C71C-D389-495F-A0B4-F964BDF818A1}" type="presParOf" srcId="{BE595833-C969-44EE-BA74-1C7ACC071E81}" destId="{AE3F467E-35DB-47DF-999F-52B893F536E3}" srcOrd="2" destOrd="0" presId="urn:microsoft.com/office/officeart/2018/2/layout/IconVerticalSolidList"/>
    <dgm:cxn modelId="{8C384914-BDE5-442B-9D51-5E2D5FE6FF1B}" type="presParOf" srcId="{BE595833-C969-44EE-BA74-1C7ACC071E81}" destId="{527CD656-40D4-4FAC-A652-BD21F1B6EB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B60CF-B2A6-4512-88D7-E11681695015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C57D60-F0CA-4706-8468-C9C5E255A6C0}">
      <dgm:prSet/>
      <dgm:spPr/>
      <dgm:t>
        <a:bodyPr/>
        <a:lstStyle/>
        <a:p>
          <a:r>
            <a:rPr lang="en-US"/>
            <a:t>Elektronisk kommunikation</a:t>
          </a:r>
        </a:p>
      </dgm:t>
    </dgm:pt>
    <dgm:pt modelId="{4B8364D1-6347-4463-9565-9A40540A2EB2}" type="parTrans" cxnId="{D46C52DD-E76C-4D69-B0EB-DFA751B51367}">
      <dgm:prSet/>
      <dgm:spPr/>
      <dgm:t>
        <a:bodyPr/>
        <a:lstStyle/>
        <a:p>
          <a:endParaRPr lang="en-US"/>
        </a:p>
      </dgm:t>
    </dgm:pt>
    <dgm:pt modelId="{005CB838-7931-4D54-A7E1-7B20A556AF5E}" type="sibTrans" cxnId="{D46C52DD-E76C-4D69-B0EB-DFA751B51367}">
      <dgm:prSet/>
      <dgm:spPr/>
      <dgm:t>
        <a:bodyPr/>
        <a:lstStyle/>
        <a:p>
          <a:endParaRPr lang="en-US"/>
        </a:p>
      </dgm:t>
    </dgm:pt>
    <dgm:pt modelId="{9C735D45-6751-455E-8D6B-633A23C0655F}">
      <dgm:prSet/>
      <dgm:spPr/>
      <dgm:t>
        <a:bodyPr/>
        <a:lstStyle/>
        <a:p>
          <a:r>
            <a:rPr lang="en-US"/>
            <a:t>Banktjänster för konsumenter</a:t>
          </a:r>
        </a:p>
      </dgm:t>
    </dgm:pt>
    <dgm:pt modelId="{3BE0A1E1-3936-478F-9A50-65F58665B022}" type="parTrans" cxnId="{BE3744A2-B270-45BA-8A15-60F18A0470FA}">
      <dgm:prSet/>
      <dgm:spPr/>
      <dgm:t>
        <a:bodyPr/>
        <a:lstStyle/>
        <a:p>
          <a:endParaRPr lang="en-US"/>
        </a:p>
      </dgm:t>
    </dgm:pt>
    <dgm:pt modelId="{6292F19E-9085-4B04-B298-7516ECD004FC}" type="sibTrans" cxnId="{BE3744A2-B270-45BA-8A15-60F18A0470FA}">
      <dgm:prSet/>
      <dgm:spPr/>
      <dgm:t>
        <a:bodyPr/>
        <a:lstStyle/>
        <a:p>
          <a:endParaRPr lang="en-US"/>
        </a:p>
      </dgm:t>
    </dgm:pt>
    <dgm:pt modelId="{3BC0285E-E088-4878-85FB-4E4C54C3A9ED}">
      <dgm:prSet/>
      <dgm:spPr/>
      <dgm:t>
        <a:bodyPr/>
        <a:lstStyle/>
        <a:p>
          <a:r>
            <a:rPr lang="en-US"/>
            <a:t>Persontransporter (ej lokaltrafik)</a:t>
          </a:r>
        </a:p>
      </dgm:t>
    </dgm:pt>
    <dgm:pt modelId="{54FDCC6F-8476-47B2-80F3-B15275F2678C}" type="parTrans" cxnId="{D63194CC-4C1E-4FB5-BCC5-55212C57FB5B}">
      <dgm:prSet/>
      <dgm:spPr/>
      <dgm:t>
        <a:bodyPr/>
        <a:lstStyle/>
        <a:p>
          <a:endParaRPr lang="en-US"/>
        </a:p>
      </dgm:t>
    </dgm:pt>
    <dgm:pt modelId="{D4387CA4-FDB7-4803-B765-0E2529101131}" type="sibTrans" cxnId="{D63194CC-4C1E-4FB5-BCC5-55212C57FB5B}">
      <dgm:prSet/>
      <dgm:spPr/>
      <dgm:t>
        <a:bodyPr/>
        <a:lstStyle/>
        <a:p>
          <a:endParaRPr lang="en-US"/>
        </a:p>
      </dgm:t>
    </dgm:pt>
    <dgm:pt modelId="{DBDD20ED-33DC-4E79-8D9B-5B3CD4384BAF}">
      <dgm:prSet/>
      <dgm:spPr/>
      <dgm:t>
        <a:bodyPr/>
        <a:lstStyle/>
        <a:p>
          <a:r>
            <a:rPr lang="en-US"/>
            <a:t>E-böcker</a:t>
          </a:r>
        </a:p>
      </dgm:t>
    </dgm:pt>
    <dgm:pt modelId="{3558800E-F7FD-48B7-8EB8-92625D902668}" type="parTrans" cxnId="{5FDCB45D-735B-49EC-A82B-36044CD0397E}">
      <dgm:prSet/>
      <dgm:spPr/>
      <dgm:t>
        <a:bodyPr/>
        <a:lstStyle/>
        <a:p>
          <a:endParaRPr lang="en-US"/>
        </a:p>
      </dgm:t>
    </dgm:pt>
    <dgm:pt modelId="{BA2B0870-9E76-4527-AB75-7776D1237A4C}" type="sibTrans" cxnId="{5FDCB45D-735B-49EC-A82B-36044CD0397E}">
      <dgm:prSet/>
      <dgm:spPr/>
      <dgm:t>
        <a:bodyPr/>
        <a:lstStyle/>
        <a:p>
          <a:endParaRPr lang="en-US"/>
        </a:p>
      </dgm:t>
    </dgm:pt>
    <dgm:pt modelId="{EA36A56D-2996-4AE0-93CE-BE56B658F33A}">
      <dgm:prSet/>
      <dgm:spPr/>
      <dgm:t>
        <a:bodyPr/>
        <a:lstStyle/>
        <a:p>
          <a:r>
            <a:rPr lang="en-US"/>
            <a:t>Audiovisuella medietjänster</a:t>
          </a:r>
        </a:p>
      </dgm:t>
    </dgm:pt>
    <dgm:pt modelId="{C66B88D1-A118-4699-8B40-386C9CC472F8}" type="parTrans" cxnId="{EDE7C807-3E1C-4BE9-AA62-EE32C74C5301}">
      <dgm:prSet/>
      <dgm:spPr/>
      <dgm:t>
        <a:bodyPr/>
        <a:lstStyle/>
        <a:p>
          <a:endParaRPr lang="en-US"/>
        </a:p>
      </dgm:t>
    </dgm:pt>
    <dgm:pt modelId="{3EBEEBCC-AF85-4E15-86C2-E541DB8B4B0D}" type="sibTrans" cxnId="{EDE7C807-3E1C-4BE9-AA62-EE32C74C5301}">
      <dgm:prSet/>
      <dgm:spPr/>
      <dgm:t>
        <a:bodyPr/>
        <a:lstStyle/>
        <a:p>
          <a:endParaRPr lang="en-US"/>
        </a:p>
      </dgm:t>
    </dgm:pt>
    <dgm:pt modelId="{CDD30F17-5868-4180-87F1-5AB97A1D32AC}">
      <dgm:prSet/>
      <dgm:spPr/>
      <dgm:t>
        <a:bodyPr/>
        <a:lstStyle/>
        <a:p>
          <a:r>
            <a:rPr lang="en-US"/>
            <a:t>E-handel</a:t>
          </a:r>
        </a:p>
      </dgm:t>
    </dgm:pt>
    <dgm:pt modelId="{EE35E539-0C79-4A6A-9996-BB5592ADE067}" type="parTrans" cxnId="{1ED77A1A-7B43-4D50-B935-A2655B550ADB}">
      <dgm:prSet/>
      <dgm:spPr/>
      <dgm:t>
        <a:bodyPr/>
        <a:lstStyle/>
        <a:p>
          <a:endParaRPr lang="en-US"/>
        </a:p>
      </dgm:t>
    </dgm:pt>
    <dgm:pt modelId="{599DE66F-3A90-43E8-996D-3E9BD0ADC080}" type="sibTrans" cxnId="{1ED77A1A-7B43-4D50-B935-A2655B550ADB}">
      <dgm:prSet/>
      <dgm:spPr/>
      <dgm:t>
        <a:bodyPr/>
        <a:lstStyle/>
        <a:p>
          <a:endParaRPr lang="en-US"/>
        </a:p>
      </dgm:t>
    </dgm:pt>
    <dgm:pt modelId="{972EF57B-E656-401C-A251-9D6D1072E6FC}">
      <dgm:prSet/>
      <dgm:spPr/>
      <dgm:t>
        <a:bodyPr/>
        <a:lstStyle/>
        <a:p>
          <a:r>
            <a:rPr lang="en-US"/>
            <a:t>Nödkommunikation</a:t>
          </a:r>
        </a:p>
      </dgm:t>
    </dgm:pt>
    <dgm:pt modelId="{78AA0095-C6BF-4400-9480-8EF88574E00B}" type="parTrans" cxnId="{D6D568D1-0A5D-44C3-AD8E-525DD75D9851}">
      <dgm:prSet/>
      <dgm:spPr/>
      <dgm:t>
        <a:bodyPr/>
        <a:lstStyle/>
        <a:p>
          <a:endParaRPr lang="en-US"/>
        </a:p>
      </dgm:t>
    </dgm:pt>
    <dgm:pt modelId="{08CBBBF4-C81D-46C6-8EAF-223B471E3D3D}" type="sibTrans" cxnId="{D6D568D1-0A5D-44C3-AD8E-525DD75D9851}">
      <dgm:prSet/>
      <dgm:spPr/>
      <dgm:t>
        <a:bodyPr/>
        <a:lstStyle/>
        <a:p>
          <a:endParaRPr lang="en-US"/>
        </a:p>
      </dgm:t>
    </dgm:pt>
    <dgm:pt modelId="{DDFCFC67-5FCF-435A-A55D-A925ACE0A842}" type="pres">
      <dgm:prSet presAssocID="{D8AB60CF-B2A6-4512-88D7-E116816950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425B8D3-817F-47B9-85D6-9845A6584CBB}" type="pres">
      <dgm:prSet presAssocID="{72C57D60-F0CA-4706-8468-C9C5E255A6C0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BC1AE5FB-A5C8-4561-A964-1AE2677A55B3}" type="pres">
      <dgm:prSet presAssocID="{005CB838-7931-4D54-A7E1-7B20A556AF5E}" presName="sibTrans" presStyleCnt="0"/>
      <dgm:spPr/>
    </dgm:pt>
    <dgm:pt modelId="{F9031191-E708-4342-A6D6-295884D5F31C}" type="pres">
      <dgm:prSet presAssocID="{9C735D45-6751-455E-8D6B-633A23C0655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F575AF9-8ED4-420C-A8BA-8E71032D2E7F}" type="pres">
      <dgm:prSet presAssocID="{6292F19E-9085-4B04-B298-7516ECD004FC}" presName="sibTrans" presStyleCnt="0"/>
      <dgm:spPr/>
    </dgm:pt>
    <dgm:pt modelId="{563DF898-5E08-4C0A-B548-BEA0B04418A7}" type="pres">
      <dgm:prSet presAssocID="{3BC0285E-E088-4878-85FB-4E4C54C3A9E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3C79BCD-49BA-453D-AC98-2517A944D258}" type="pres">
      <dgm:prSet presAssocID="{D4387CA4-FDB7-4803-B765-0E2529101131}" presName="sibTrans" presStyleCnt="0"/>
      <dgm:spPr/>
    </dgm:pt>
    <dgm:pt modelId="{F8EAD50D-C7AD-43B5-8931-6092D85F712B}" type="pres">
      <dgm:prSet presAssocID="{DBDD20ED-33DC-4E79-8D9B-5B3CD4384BA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0B975D7-A562-401D-A76A-D76E24145B01}" type="pres">
      <dgm:prSet presAssocID="{BA2B0870-9E76-4527-AB75-7776D1237A4C}" presName="sibTrans" presStyleCnt="0"/>
      <dgm:spPr/>
    </dgm:pt>
    <dgm:pt modelId="{E66E4317-3BD4-47AB-B326-79E2E9717D4C}" type="pres">
      <dgm:prSet presAssocID="{EA36A56D-2996-4AE0-93CE-BE56B658F33A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AF92B73-275C-49FF-9768-5DD41B3DD407}" type="pres">
      <dgm:prSet presAssocID="{3EBEEBCC-AF85-4E15-86C2-E541DB8B4B0D}" presName="sibTrans" presStyleCnt="0"/>
      <dgm:spPr/>
    </dgm:pt>
    <dgm:pt modelId="{44D72617-49AB-417D-AEE5-A4D0ECA299AC}" type="pres">
      <dgm:prSet presAssocID="{CDD30F17-5868-4180-87F1-5AB97A1D32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C67FAF6-06F0-42B9-85FB-6063E34C34F7}" type="pres">
      <dgm:prSet presAssocID="{599DE66F-3A90-43E8-996D-3E9BD0ADC080}" presName="sibTrans" presStyleCnt="0"/>
      <dgm:spPr/>
    </dgm:pt>
    <dgm:pt modelId="{F7D81D0F-4C0F-49AC-B1E2-F34E9367B01B}" type="pres">
      <dgm:prSet presAssocID="{972EF57B-E656-401C-A251-9D6D1072E6FC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DA11CA5-EC2E-4828-8763-124E2F52DE01}" type="presOf" srcId="{3BC0285E-E088-4878-85FB-4E4C54C3A9ED}" destId="{563DF898-5E08-4C0A-B548-BEA0B04418A7}" srcOrd="0" destOrd="0" presId="urn:microsoft.com/office/officeart/2005/8/layout/default"/>
    <dgm:cxn modelId="{D63194CC-4C1E-4FB5-BCC5-55212C57FB5B}" srcId="{D8AB60CF-B2A6-4512-88D7-E11681695015}" destId="{3BC0285E-E088-4878-85FB-4E4C54C3A9ED}" srcOrd="2" destOrd="0" parTransId="{54FDCC6F-8476-47B2-80F3-B15275F2678C}" sibTransId="{D4387CA4-FDB7-4803-B765-0E2529101131}"/>
    <dgm:cxn modelId="{69C27878-0F77-4654-BB3D-0C137FEBCB96}" type="presOf" srcId="{972EF57B-E656-401C-A251-9D6D1072E6FC}" destId="{F7D81D0F-4C0F-49AC-B1E2-F34E9367B01B}" srcOrd="0" destOrd="0" presId="urn:microsoft.com/office/officeart/2005/8/layout/default"/>
    <dgm:cxn modelId="{448E955C-2FC7-4167-A4D8-406CBF6D2356}" type="presOf" srcId="{72C57D60-F0CA-4706-8468-C9C5E255A6C0}" destId="{A425B8D3-817F-47B9-85D6-9845A6584CBB}" srcOrd="0" destOrd="0" presId="urn:microsoft.com/office/officeart/2005/8/layout/default"/>
    <dgm:cxn modelId="{61998AD2-2941-4919-B3E0-67E22B656134}" type="presOf" srcId="{DBDD20ED-33DC-4E79-8D9B-5B3CD4384BAF}" destId="{F8EAD50D-C7AD-43B5-8931-6092D85F712B}" srcOrd="0" destOrd="0" presId="urn:microsoft.com/office/officeart/2005/8/layout/default"/>
    <dgm:cxn modelId="{36E6838C-8E54-43CD-B188-15C8615B495B}" type="presOf" srcId="{EA36A56D-2996-4AE0-93CE-BE56B658F33A}" destId="{E66E4317-3BD4-47AB-B326-79E2E9717D4C}" srcOrd="0" destOrd="0" presId="urn:microsoft.com/office/officeart/2005/8/layout/default"/>
    <dgm:cxn modelId="{BE3744A2-B270-45BA-8A15-60F18A0470FA}" srcId="{D8AB60CF-B2A6-4512-88D7-E11681695015}" destId="{9C735D45-6751-455E-8D6B-633A23C0655F}" srcOrd="1" destOrd="0" parTransId="{3BE0A1E1-3936-478F-9A50-65F58665B022}" sibTransId="{6292F19E-9085-4B04-B298-7516ECD004FC}"/>
    <dgm:cxn modelId="{D6D568D1-0A5D-44C3-AD8E-525DD75D9851}" srcId="{D8AB60CF-B2A6-4512-88D7-E11681695015}" destId="{972EF57B-E656-401C-A251-9D6D1072E6FC}" srcOrd="6" destOrd="0" parTransId="{78AA0095-C6BF-4400-9480-8EF88574E00B}" sibTransId="{08CBBBF4-C81D-46C6-8EAF-223B471E3D3D}"/>
    <dgm:cxn modelId="{D46C52DD-E76C-4D69-B0EB-DFA751B51367}" srcId="{D8AB60CF-B2A6-4512-88D7-E11681695015}" destId="{72C57D60-F0CA-4706-8468-C9C5E255A6C0}" srcOrd="0" destOrd="0" parTransId="{4B8364D1-6347-4463-9565-9A40540A2EB2}" sibTransId="{005CB838-7931-4D54-A7E1-7B20A556AF5E}"/>
    <dgm:cxn modelId="{EDE7C807-3E1C-4BE9-AA62-EE32C74C5301}" srcId="{D8AB60CF-B2A6-4512-88D7-E11681695015}" destId="{EA36A56D-2996-4AE0-93CE-BE56B658F33A}" srcOrd="4" destOrd="0" parTransId="{C66B88D1-A118-4699-8B40-386C9CC472F8}" sibTransId="{3EBEEBCC-AF85-4E15-86C2-E541DB8B4B0D}"/>
    <dgm:cxn modelId="{4D3E4E6E-E9E8-4B8E-B264-55A42306C6FC}" type="presOf" srcId="{CDD30F17-5868-4180-87F1-5AB97A1D32AC}" destId="{44D72617-49AB-417D-AEE5-A4D0ECA299AC}" srcOrd="0" destOrd="0" presId="urn:microsoft.com/office/officeart/2005/8/layout/default"/>
    <dgm:cxn modelId="{6A400064-4FC7-4BCA-99E1-E4D0FD5FE4B0}" type="presOf" srcId="{D8AB60CF-B2A6-4512-88D7-E11681695015}" destId="{DDFCFC67-5FCF-435A-A55D-A925ACE0A842}" srcOrd="0" destOrd="0" presId="urn:microsoft.com/office/officeart/2005/8/layout/default"/>
    <dgm:cxn modelId="{5FDCB45D-735B-49EC-A82B-36044CD0397E}" srcId="{D8AB60CF-B2A6-4512-88D7-E11681695015}" destId="{DBDD20ED-33DC-4E79-8D9B-5B3CD4384BAF}" srcOrd="3" destOrd="0" parTransId="{3558800E-F7FD-48B7-8EB8-92625D902668}" sibTransId="{BA2B0870-9E76-4527-AB75-7776D1237A4C}"/>
    <dgm:cxn modelId="{1ED77A1A-7B43-4D50-B935-A2655B550ADB}" srcId="{D8AB60CF-B2A6-4512-88D7-E11681695015}" destId="{CDD30F17-5868-4180-87F1-5AB97A1D32AC}" srcOrd="5" destOrd="0" parTransId="{EE35E539-0C79-4A6A-9996-BB5592ADE067}" sibTransId="{599DE66F-3A90-43E8-996D-3E9BD0ADC080}"/>
    <dgm:cxn modelId="{74ED9E6C-43C6-4B0E-BBAC-546B8D31231D}" type="presOf" srcId="{9C735D45-6751-455E-8D6B-633A23C0655F}" destId="{F9031191-E708-4342-A6D6-295884D5F31C}" srcOrd="0" destOrd="0" presId="urn:microsoft.com/office/officeart/2005/8/layout/default"/>
    <dgm:cxn modelId="{AF2C46AC-2C7A-476A-B39A-B5F217A79772}" type="presParOf" srcId="{DDFCFC67-5FCF-435A-A55D-A925ACE0A842}" destId="{A425B8D3-817F-47B9-85D6-9845A6584CBB}" srcOrd="0" destOrd="0" presId="urn:microsoft.com/office/officeart/2005/8/layout/default"/>
    <dgm:cxn modelId="{6DF97962-4C59-47C8-91D1-72027729E081}" type="presParOf" srcId="{DDFCFC67-5FCF-435A-A55D-A925ACE0A842}" destId="{BC1AE5FB-A5C8-4561-A964-1AE2677A55B3}" srcOrd="1" destOrd="0" presId="urn:microsoft.com/office/officeart/2005/8/layout/default"/>
    <dgm:cxn modelId="{7149DCA1-F68B-4D96-A217-F2653F66CD32}" type="presParOf" srcId="{DDFCFC67-5FCF-435A-A55D-A925ACE0A842}" destId="{F9031191-E708-4342-A6D6-295884D5F31C}" srcOrd="2" destOrd="0" presId="urn:microsoft.com/office/officeart/2005/8/layout/default"/>
    <dgm:cxn modelId="{BD8C6999-13B3-4E6B-AA5B-E357FDF9F731}" type="presParOf" srcId="{DDFCFC67-5FCF-435A-A55D-A925ACE0A842}" destId="{CF575AF9-8ED4-420C-A8BA-8E71032D2E7F}" srcOrd="3" destOrd="0" presId="urn:microsoft.com/office/officeart/2005/8/layout/default"/>
    <dgm:cxn modelId="{51D08342-40C0-4619-8BD0-B0CD92175743}" type="presParOf" srcId="{DDFCFC67-5FCF-435A-A55D-A925ACE0A842}" destId="{563DF898-5E08-4C0A-B548-BEA0B04418A7}" srcOrd="4" destOrd="0" presId="urn:microsoft.com/office/officeart/2005/8/layout/default"/>
    <dgm:cxn modelId="{A1600DC0-0B63-484F-9679-C80DA646FA6F}" type="presParOf" srcId="{DDFCFC67-5FCF-435A-A55D-A925ACE0A842}" destId="{43C79BCD-49BA-453D-AC98-2517A944D258}" srcOrd="5" destOrd="0" presId="urn:microsoft.com/office/officeart/2005/8/layout/default"/>
    <dgm:cxn modelId="{53C2A036-1039-4E45-9BED-758C48FA3C3E}" type="presParOf" srcId="{DDFCFC67-5FCF-435A-A55D-A925ACE0A842}" destId="{F8EAD50D-C7AD-43B5-8931-6092D85F712B}" srcOrd="6" destOrd="0" presId="urn:microsoft.com/office/officeart/2005/8/layout/default"/>
    <dgm:cxn modelId="{F0EF576B-0791-4C35-8415-8678F5604AF8}" type="presParOf" srcId="{DDFCFC67-5FCF-435A-A55D-A925ACE0A842}" destId="{90B975D7-A562-401D-A76A-D76E24145B01}" srcOrd="7" destOrd="0" presId="urn:microsoft.com/office/officeart/2005/8/layout/default"/>
    <dgm:cxn modelId="{D63693B9-6AF5-4FCE-B8C6-3710EF91839B}" type="presParOf" srcId="{DDFCFC67-5FCF-435A-A55D-A925ACE0A842}" destId="{E66E4317-3BD4-47AB-B326-79E2E9717D4C}" srcOrd="8" destOrd="0" presId="urn:microsoft.com/office/officeart/2005/8/layout/default"/>
    <dgm:cxn modelId="{0DDA3960-0473-44AD-9FCB-A8B962CAB4F2}" type="presParOf" srcId="{DDFCFC67-5FCF-435A-A55D-A925ACE0A842}" destId="{FAF92B73-275C-49FF-9768-5DD41B3DD407}" srcOrd="9" destOrd="0" presId="urn:microsoft.com/office/officeart/2005/8/layout/default"/>
    <dgm:cxn modelId="{0143B790-70E2-4BD6-8552-A1C0BF9BEB50}" type="presParOf" srcId="{DDFCFC67-5FCF-435A-A55D-A925ACE0A842}" destId="{44D72617-49AB-417D-AEE5-A4D0ECA299AC}" srcOrd="10" destOrd="0" presId="urn:microsoft.com/office/officeart/2005/8/layout/default"/>
    <dgm:cxn modelId="{911FABE4-0D82-401C-82C4-D42D78601969}" type="presParOf" srcId="{DDFCFC67-5FCF-435A-A55D-A925ACE0A842}" destId="{8C67FAF6-06F0-42B9-85FB-6063E34C34F7}" srcOrd="11" destOrd="0" presId="urn:microsoft.com/office/officeart/2005/8/layout/default"/>
    <dgm:cxn modelId="{A7B45A16-19A1-46E1-B6CD-4CE17F3DA892}" type="presParOf" srcId="{DDFCFC67-5FCF-435A-A55D-A925ACE0A842}" destId="{F7D81D0F-4C0F-49AC-B1E2-F34E9367B01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F02962-905D-48FC-97DC-A5AB058C2D15}" type="doc">
      <dgm:prSet loTypeId="urn:microsoft.com/office/officeart/2005/8/layout/vList2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26D4F582-BB32-4613-AF61-A249CCED6DD7}">
      <dgm:prSet/>
      <dgm:spPr/>
      <dgm:t>
        <a:bodyPr/>
        <a:lstStyle/>
        <a:p>
          <a:r>
            <a:rPr lang="en-US" dirty="0"/>
            <a:t>Information om </a:t>
          </a:r>
          <a:r>
            <a:rPr lang="en-US" dirty="0" err="1"/>
            <a:t>hur</a:t>
          </a:r>
          <a:r>
            <a:rPr lang="en-US" dirty="0"/>
            <a:t> </a:t>
          </a:r>
          <a:r>
            <a:rPr lang="en-US" dirty="0" err="1"/>
            <a:t>tjänsten</a:t>
          </a:r>
          <a:r>
            <a:rPr lang="en-US" dirty="0"/>
            <a:t> </a:t>
          </a:r>
          <a:r>
            <a:rPr lang="en-US" dirty="0" err="1"/>
            <a:t>fungerar</a:t>
          </a:r>
          <a:endParaRPr lang="en-US" dirty="0"/>
        </a:p>
      </dgm:t>
    </dgm:pt>
    <dgm:pt modelId="{3F208D88-83EE-4FBA-8710-2563354714E6}" type="parTrans" cxnId="{7437CACD-13C6-4E94-BCE7-C77E689C0527}">
      <dgm:prSet/>
      <dgm:spPr/>
      <dgm:t>
        <a:bodyPr/>
        <a:lstStyle/>
        <a:p>
          <a:endParaRPr lang="en-US"/>
        </a:p>
      </dgm:t>
    </dgm:pt>
    <dgm:pt modelId="{0654F63A-287F-4E6E-A19C-06507F63B508}" type="sibTrans" cxnId="{7437CACD-13C6-4E94-BCE7-C77E689C0527}">
      <dgm:prSet/>
      <dgm:spPr/>
      <dgm:t>
        <a:bodyPr/>
        <a:lstStyle/>
        <a:p>
          <a:endParaRPr lang="en-US"/>
        </a:p>
      </dgm:t>
    </dgm:pt>
    <dgm:pt modelId="{2A5B78B4-0AA2-48ED-93C0-11C1CA2DC6AA}">
      <dgm:prSet/>
      <dgm:spPr/>
      <dgm:t>
        <a:bodyPr/>
        <a:lstStyle/>
        <a:p>
          <a:r>
            <a:rPr lang="en-US" dirty="0" err="1"/>
            <a:t>Webbplatser</a:t>
          </a:r>
          <a:r>
            <a:rPr lang="en-US" dirty="0"/>
            <a:t> </a:t>
          </a:r>
          <a:r>
            <a:rPr lang="en-US" dirty="0" err="1"/>
            <a:t>och</a:t>
          </a:r>
          <a:r>
            <a:rPr lang="en-US" dirty="0"/>
            <a:t> </a:t>
          </a:r>
          <a:r>
            <a:rPr lang="en-US" dirty="0" err="1"/>
            <a:t>applikationer</a:t>
          </a:r>
          <a:endParaRPr lang="en-US" dirty="0"/>
        </a:p>
      </dgm:t>
    </dgm:pt>
    <dgm:pt modelId="{21382D11-8676-475D-B017-F699358A2191}" type="parTrans" cxnId="{C13AE364-381B-4AF1-BE83-C8C7020C1EC5}">
      <dgm:prSet/>
      <dgm:spPr/>
      <dgm:t>
        <a:bodyPr/>
        <a:lstStyle/>
        <a:p>
          <a:endParaRPr lang="en-US"/>
        </a:p>
      </dgm:t>
    </dgm:pt>
    <dgm:pt modelId="{5C29004A-A91E-4272-AD74-02A1B32AAD6E}" type="sibTrans" cxnId="{C13AE364-381B-4AF1-BE83-C8C7020C1EC5}">
      <dgm:prSet/>
      <dgm:spPr/>
      <dgm:t>
        <a:bodyPr/>
        <a:lstStyle/>
        <a:p>
          <a:endParaRPr lang="en-US"/>
        </a:p>
      </dgm:t>
    </dgm:pt>
    <dgm:pt modelId="{65BCA24D-8BBF-45B7-8103-14031707C9E3}">
      <dgm:prSet/>
      <dgm:spPr/>
      <dgm:t>
        <a:bodyPr/>
        <a:lstStyle/>
        <a:p>
          <a:r>
            <a:rPr lang="en-US"/>
            <a:t>Information om användning av produkter </a:t>
          </a:r>
        </a:p>
      </dgm:t>
    </dgm:pt>
    <dgm:pt modelId="{8AB80A86-293F-45DB-87C6-999631C59A26}" type="parTrans" cxnId="{F5E8E7BB-AAD8-433D-9B5A-497ABDF3506D}">
      <dgm:prSet/>
      <dgm:spPr/>
      <dgm:t>
        <a:bodyPr/>
        <a:lstStyle/>
        <a:p>
          <a:endParaRPr lang="en-US"/>
        </a:p>
      </dgm:t>
    </dgm:pt>
    <dgm:pt modelId="{788A5B5E-2EF6-437C-B5B8-905C39DE4974}" type="sibTrans" cxnId="{F5E8E7BB-AAD8-433D-9B5A-497ABDF3506D}">
      <dgm:prSet/>
      <dgm:spPr/>
      <dgm:t>
        <a:bodyPr/>
        <a:lstStyle/>
        <a:p>
          <a:endParaRPr lang="en-US"/>
        </a:p>
      </dgm:t>
    </dgm:pt>
    <dgm:pt modelId="{8EDC8D94-05B9-48E5-A949-2F6E00B934EC}">
      <dgm:prSet/>
      <dgm:spPr/>
      <dgm:t>
        <a:bodyPr/>
        <a:lstStyle/>
        <a:p>
          <a:r>
            <a:rPr lang="en-US"/>
            <a:t>Stödtjänster</a:t>
          </a:r>
          <a:br>
            <a:rPr lang="en-US"/>
          </a:br>
          <a:endParaRPr lang="en-US"/>
        </a:p>
      </dgm:t>
    </dgm:pt>
    <dgm:pt modelId="{FF54F5DE-3626-49C1-94F1-280AE194D558}" type="parTrans" cxnId="{66B03283-A3B1-439E-AF3F-F1B0203B159B}">
      <dgm:prSet/>
      <dgm:spPr/>
      <dgm:t>
        <a:bodyPr/>
        <a:lstStyle/>
        <a:p>
          <a:endParaRPr lang="en-US"/>
        </a:p>
      </dgm:t>
    </dgm:pt>
    <dgm:pt modelId="{9DB97D68-64E6-49B5-9879-0B6D994FE0F0}" type="sibTrans" cxnId="{66B03283-A3B1-439E-AF3F-F1B0203B159B}">
      <dgm:prSet/>
      <dgm:spPr/>
      <dgm:t>
        <a:bodyPr/>
        <a:lstStyle/>
        <a:p>
          <a:endParaRPr lang="en-US"/>
        </a:p>
      </dgm:t>
    </dgm:pt>
    <dgm:pt modelId="{1DF4A1A8-6BA9-456F-9120-FD1F00C66FFF}">
      <dgm:prSet/>
      <dgm:spPr/>
      <dgm:t>
        <a:bodyPr/>
        <a:lstStyle/>
        <a:p>
          <a:r>
            <a:rPr lang="en-US"/>
            <a:t>Produkters användargränssnitt</a:t>
          </a:r>
        </a:p>
      </dgm:t>
    </dgm:pt>
    <dgm:pt modelId="{00586904-306B-4A59-B3E2-40901A0788D6}" type="parTrans" cxnId="{2810B2E3-868E-4E1C-B0E5-9C939673F8EA}">
      <dgm:prSet/>
      <dgm:spPr/>
      <dgm:t>
        <a:bodyPr/>
        <a:lstStyle/>
        <a:p>
          <a:endParaRPr lang="en-US"/>
        </a:p>
      </dgm:t>
    </dgm:pt>
    <dgm:pt modelId="{60B15D70-F97D-4361-B10B-180DB9043411}" type="sibTrans" cxnId="{2810B2E3-868E-4E1C-B0E5-9C939673F8EA}">
      <dgm:prSet/>
      <dgm:spPr/>
      <dgm:t>
        <a:bodyPr/>
        <a:lstStyle/>
        <a:p>
          <a:endParaRPr lang="en-US"/>
        </a:p>
      </dgm:t>
    </dgm:pt>
    <dgm:pt modelId="{20136289-0EC3-4E43-8EF3-BA9886E0FE74}" type="pres">
      <dgm:prSet presAssocID="{04F02962-905D-48FC-97DC-A5AB058C2D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F2810850-A3A2-4ABE-BCD2-4DC8B8B27A9B}" type="pres">
      <dgm:prSet presAssocID="{26D4F582-BB32-4613-AF61-A249CCED6DD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300C4B0-DB5F-4E0E-9991-72B588DA1701}" type="pres">
      <dgm:prSet presAssocID="{0654F63A-287F-4E6E-A19C-06507F63B508}" presName="spacer" presStyleCnt="0"/>
      <dgm:spPr/>
    </dgm:pt>
    <dgm:pt modelId="{55ED42E3-ABD3-4EC4-B469-A5F68086CBFF}" type="pres">
      <dgm:prSet presAssocID="{2A5B78B4-0AA2-48ED-93C0-11C1CA2DC6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B775F6E-89E9-4FF0-AE66-8CC6405681C9}" type="pres">
      <dgm:prSet presAssocID="{5C29004A-A91E-4272-AD74-02A1B32AAD6E}" presName="spacer" presStyleCnt="0"/>
      <dgm:spPr/>
    </dgm:pt>
    <dgm:pt modelId="{249E3672-E8B6-414E-B824-79679724AF90}" type="pres">
      <dgm:prSet presAssocID="{65BCA24D-8BBF-45B7-8103-14031707C9E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B85AA2A-DFD7-4356-98DE-8B1488FF9B0C}" type="pres">
      <dgm:prSet presAssocID="{788A5B5E-2EF6-437C-B5B8-905C39DE4974}" presName="spacer" presStyleCnt="0"/>
      <dgm:spPr/>
    </dgm:pt>
    <dgm:pt modelId="{AB76BFD7-F51A-4207-A8D3-C209AA393B0F}" type="pres">
      <dgm:prSet presAssocID="{8EDC8D94-05B9-48E5-A949-2F6E00B934E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3E6ECAD-1E7D-4172-9D65-D45E5A80D451}" type="pres">
      <dgm:prSet presAssocID="{9DB97D68-64E6-49B5-9879-0B6D994FE0F0}" presName="spacer" presStyleCnt="0"/>
      <dgm:spPr/>
    </dgm:pt>
    <dgm:pt modelId="{BFCA3BF0-B447-42C4-BF4F-BE055F2C752A}" type="pres">
      <dgm:prSet presAssocID="{1DF4A1A8-6BA9-456F-9120-FD1F00C66FF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F96F5CA3-CCB7-45FA-8D73-C6A05ACB198C}" type="presOf" srcId="{1DF4A1A8-6BA9-456F-9120-FD1F00C66FFF}" destId="{BFCA3BF0-B447-42C4-BF4F-BE055F2C752A}" srcOrd="0" destOrd="0" presId="urn:microsoft.com/office/officeart/2005/8/layout/vList2"/>
    <dgm:cxn modelId="{C13AE364-381B-4AF1-BE83-C8C7020C1EC5}" srcId="{04F02962-905D-48FC-97DC-A5AB058C2D15}" destId="{2A5B78B4-0AA2-48ED-93C0-11C1CA2DC6AA}" srcOrd="1" destOrd="0" parTransId="{21382D11-8676-475D-B017-F699358A2191}" sibTransId="{5C29004A-A91E-4272-AD74-02A1B32AAD6E}"/>
    <dgm:cxn modelId="{F4EB2727-80E4-4D70-B1E3-3C1237BFB1CA}" type="presOf" srcId="{8EDC8D94-05B9-48E5-A949-2F6E00B934EC}" destId="{AB76BFD7-F51A-4207-A8D3-C209AA393B0F}" srcOrd="0" destOrd="0" presId="urn:microsoft.com/office/officeart/2005/8/layout/vList2"/>
    <dgm:cxn modelId="{2810B2E3-868E-4E1C-B0E5-9C939673F8EA}" srcId="{04F02962-905D-48FC-97DC-A5AB058C2D15}" destId="{1DF4A1A8-6BA9-456F-9120-FD1F00C66FFF}" srcOrd="4" destOrd="0" parTransId="{00586904-306B-4A59-B3E2-40901A0788D6}" sibTransId="{60B15D70-F97D-4361-B10B-180DB9043411}"/>
    <dgm:cxn modelId="{F5E8E7BB-AAD8-433D-9B5A-497ABDF3506D}" srcId="{04F02962-905D-48FC-97DC-A5AB058C2D15}" destId="{65BCA24D-8BBF-45B7-8103-14031707C9E3}" srcOrd="2" destOrd="0" parTransId="{8AB80A86-293F-45DB-87C6-999631C59A26}" sibTransId="{788A5B5E-2EF6-437C-B5B8-905C39DE4974}"/>
    <dgm:cxn modelId="{7437CACD-13C6-4E94-BCE7-C77E689C0527}" srcId="{04F02962-905D-48FC-97DC-A5AB058C2D15}" destId="{26D4F582-BB32-4613-AF61-A249CCED6DD7}" srcOrd="0" destOrd="0" parTransId="{3F208D88-83EE-4FBA-8710-2563354714E6}" sibTransId="{0654F63A-287F-4E6E-A19C-06507F63B508}"/>
    <dgm:cxn modelId="{17B90DC3-E1A4-498C-9467-6EADC19849D6}" type="presOf" srcId="{65BCA24D-8BBF-45B7-8103-14031707C9E3}" destId="{249E3672-E8B6-414E-B824-79679724AF90}" srcOrd="0" destOrd="0" presId="urn:microsoft.com/office/officeart/2005/8/layout/vList2"/>
    <dgm:cxn modelId="{EFB4D54A-6066-4B1C-8500-AE5F1FA44405}" type="presOf" srcId="{26D4F582-BB32-4613-AF61-A249CCED6DD7}" destId="{F2810850-A3A2-4ABE-BCD2-4DC8B8B27A9B}" srcOrd="0" destOrd="0" presId="urn:microsoft.com/office/officeart/2005/8/layout/vList2"/>
    <dgm:cxn modelId="{5D5FBA70-1D7F-4706-87FC-CAAB3697A4A9}" type="presOf" srcId="{2A5B78B4-0AA2-48ED-93C0-11C1CA2DC6AA}" destId="{55ED42E3-ABD3-4EC4-B469-A5F68086CBFF}" srcOrd="0" destOrd="0" presId="urn:microsoft.com/office/officeart/2005/8/layout/vList2"/>
    <dgm:cxn modelId="{66B03283-A3B1-439E-AF3F-F1B0203B159B}" srcId="{04F02962-905D-48FC-97DC-A5AB058C2D15}" destId="{8EDC8D94-05B9-48E5-A949-2F6E00B934EC}" srcOrd="3" destOrd="0" parTransId="{FF54F5DE-3626-49C1-94F1-280AE194D558}" sibTransId="{9DB97D68-64E6-49B5-9879-0B6D994FE0F0}"/>
    <dgm:cxn modelId="{0E3F7F71-EB84-41ED-89B2-03D14E166486}" type="presOf" srcId="{04F02962-905D-48FC-97DC-A5AB058C2D15}" destId="{20136289-0EC3-4E43-8EF3-BA9886E0FE74}" srcOrd="0" destOrd="0" presId="urn:microsoft.com/office/officeart/2005/8/layout/vList2"/>
    <dgm:cxn modelId="{14BF40D9-14BD-4EA6-ADE9-A6A86D6E2B80}" type="presParOf" srcId="{20136289-0EC3-4E43-8EF3-BA9886E0FE74}" destId="{F2810850-A3A2-4ABE-BCD2-4DC8B8B27A9B}" srcOrd="0" destOrd="0" presId="urn:microsoft.com/office/officeart/2005/8/layout/vList2"/>
    <dgm:cxn modelId="{1D59A910-3ADE-465B-A84B-12DB482F1A75}" type="presParOf" srcId="{20136289-0EC3-4E43-8EF3-BA9886E0FE74}" destId="{6300C4B0-DB5F-4E0E-9991-72B588DA1701}" srcOrd="1" destOrd="0" presId="urn:microsoft.com/office/officeart/2005/8/layout/vList2"/>
    <dgm:cxn modelId="{E3912785-1B13-4836-95B4-A808D059294D}" type="presParOf" srcId="{20136289-0EC3-4E43-8EF3-BA9886E0FE74}" destId="{55ED42E3-ABD3-4EC4-B469-A5F68086CBFF}" srcOrd="2" destOrd="0" presId="urn:microsoft.com/office/officeart/2005/8/layout/vList2"/>
    <dgm:cxn modelId="{7E84AB7F-2C37-455F-BDB6-53EDEC12761F}" type="presParOf" srcId="{20136289-0EC3-4E43-8EF3-BA9886E0FE74}" destId="{EB775F6E-89E9-4FF0-AE66-8CC6405681C9}" srcOrd="3" destOrd="0" presId="urn:microsoft.com/office/officeart/2005/8/layout/vList2"/>
    <dgm:cxn modelId="{B4311D61-4951-49AF-9293-2C3E58C2BFF3}" type="presParOf" srcId="{20136289-0EC3-4E43-8EF3-BA9886E0FE74}" destId="{249E3672-E8B6-414E-B824-79679724AF90}" srcOrd="4" destOrd="0" presId="urn:microsoft.com/office/officeart/2005/8/layout/vList2"/>
    <dgm:cxn modelId="{B2B8F1B0-49A7-4FD7-AF28-30E1579A4BC4}" type="presParOf" srcId="{20136289-0EC3-4E43-8EF3-BA9886E0FE74}" destId="{1B85AA2A-DFD7-4356-98DE-8B1488FF9B0C}" srcOrd="5" destOrd="0" presId="urn:microsoft.com/office/officeart/2005/8/layout/vList2"/>
    <dgm:cxn modelId="{0E91BD1E-6F75-4613-B203-5CB8867470EA}" type="presParOf" srcId="{20136289-0EC3-4E43-8EF3-BA9886E0FE74}" destId="{AB76BFD7-F51A-4207-A8D3-C209AA393B0F}" srcOrd="6" destOrd="0" presId="urn:microsoft.com/office/officeart/2005/8/layout/vList2"/>
    <dgm:cxn modelId="{E77335CE-4D12-4714-8846-B7E21171004C}" type="presParOf" srcId="{20136289-0EC3-4E43-8EF3-BA9886E0FE74}" destId="{63E6ECAD-1E7D-4172-9D65-D45E5A80D451}" srcOrd="7" destOrd="0" presId="urn:microsoft.com/office/officeart/2005/8/layout/vList2"/>
    <dgm:cxn modelId="{F11AE0A3-667E-42FB-B003-9FB5C63114D1}" type="presParOf" srcId="{20136289-0EC3-4E43-8EF3-BA9886E0FE74}" destId="{BFCA3BF0-B447-42C4-BF4F-BE055F2C752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55976-641F-41C8-B370-CE98E971E55A}">
      <dsp:nvSpPr>
        <dsp:cNvPr id="0" name=""/>
        <dsp:cNvSpPr/>
      </dsp:nvSpPr>
      <dsp:spPr>
        <a:xfrm>
          <a:off x="0" y="764618"/>
          <a:ext cx="10955715" cy="141160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B09424-2E3D-4994-AB18-31D10B0AA64A}">
      <dsp:nvSpPr>
        <dsp:cNvPr id="0" name=""/>
        <dsp:cNvSpPr/>
      </dsp:nvSpPr>
      <dsp:spPr>
        <a:xfrm>
          <a:off x="427010" y="1082229"/>
          <a:ext cx="776381" cy="7763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232D7B-566F-49BF-8B87-F68DCE4C5442}">
      <dsp:nvSpPr>
        <dsp:cNvPr id="0" name=""/>
        <dsp:cNvSpPr/>
      </dsp:nvSpPr>
      <dsp:spPr>
        <a:xfrm>
          <a:off x="1630402" y="764618"/>
          <a:ext cx="9325312" cy="1411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95" tIns="149395" rIns="149395" bIns="149395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Produkter</a:t>
          </a:r>
          <a:r>
            <a:rPr lang="en-US" sz="2500" kern="1200" dirty="0"/>
            <a:t> </a:t>
          </a:r>
          <a:r>
            <a:rPr lang="en-US" sz="2500" kern="1200" dirty="0" err="1"/>
            <a:t>och</a:t>
          </a:r>
          <a:r>
            <a:rPr lang="en-US" sz="2500" kern="1200" dirty="0"/>
            <a:t> </a:t>
          </a:r>
          <a:r>
            <a:rPr lang="en-US" sz="2500" kern="1200" dirty="0" err="1"/>
            <a:t>tjänster</a:t>
          </a:r>
          <a:r>
            <a:rPr lang="en-US" sz="2500" kern="1200" dirty="0"/>
            <a:t> till </a:t>
          </a:r>
          <a:r>
            <a:rPr lang="en-US" sz="2500" kern="1200" dirty="0" err="1"/>
            <a:t>konsumenter</a:t>
          </a:r>
          <a:endParaRPr lang="en-US" sz="2500" kern="1200" dirty="0"/>
        </a:p>
      </dsp:txBody>
      <dsp:txXfrm>
        <a:off x="1630402" y="764618"/>
        <a:ext cx="9325312" cy="1411603"/>
      </dsp:txXfrm>
    </dsp:sp>
    <dsp:sp modelId="{C7636C84-872C-4547-825B-035790321E36}">
      <dsp:nvSpPr>
        <dsp:cNvPr id="0" name=""/>
        <dsp:cNvSpPr/>
      </dsp:nvSpPr>
      <dsp:spPr>
        <a:xfrm>
          <a:off x="0" y="2529122"/>
          <a:ext cx="10955715" cy="141160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8616627-4DAD-4DC1-B693-C92CEB9C5BA4}">
      <dsp:nvSpPr>
        <dsp:cNvPr id="0" name=""/>
        <dsp:cNvSpPr/>
      </dsp:nvSpPr>
      <dsp:spPr>
        <a:xfrm>
          <a:off x="427010" y="2846733"/>
          <a:ext cx="776381" cy="7763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7CD656-40D4-4FAC-A652-BD21F1B6EB88}">
      <dsp:nvSpPr>
        <dsp:cNvPr id="0" name=""/>
        <dsp:cNvSpPr/>
      </dsp:nvSpPr>
      <dsp:spPr>
        <a:xfrm>
          <a:off x="1630402" y="2529122"/>
          <a:ext cx="9325312" cy="1411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95" tIns="149395" rIns="149395" bIns="149395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Gäller fullt ut från 2025</a:t>
          </a:r>
        </a:p>
      </dsp:txBody>
      <dsp:txXfrm>
        <a:off x="1630402" y="2529122"/>
        <a:ext cx="9325312" cy="1411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5B8D3-817F-47B9-85D6-9845A6584CBB}">
      <dsp:nvSpPr>
        <dsp:cNvPr id="0" name=""/>
        <dsp:cNvSpPr/>
      </dsp:nvSpPr>
      <dsp:spPr>
        <a:xfrm>
          <a:off x="3209" y="409414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Elektronisk kommunikation</a:t>
          </a:r>
        </a:p>
      </dsp:txBody>
      <dsp:txXfrm>
        <a:off x="3209" y="409414"/>
        <a:ext cx="2546347" cy="1527808"/>
      </dsp:txXfrm>
    </dsp:sp>
    <dsp:sp modelId="{F9031191-E708-4342-A6D6-295884D5F31C}">
      <dsp:nvSpPr>
        <dsp:cNvPr id="0" name=""/>
        <dsp:cNvSpPr/>
      </dsp:nvSpPr>
      <dsp:spPr>
        <a:xfrm>
          <a:off x="2804192" y="409414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Banktjänster för konsumenter</a:t>
          </a:r>
        </a:p>
      </dsp:txBody>
      <dsp:txXfrm>
        <a:off x="2804192" y="409414"/>
        <a:ext cx="2546347" cy="1527808"/>
      </dsp:txXfrm>
    </dsp:sp>
    <dsp:sp modelId="{563DF898-5E08-4C0A-B548-BEA0B04418A7}">
      <dsp:nvSpPr>
        <dsp:cNvPr id="0" name=""/>
        <dsp:cNvSpPr/>
      </dsp:nvSpPr>
      <dsp:spPr>
        <a:xfrm>
          <a:off x="5605174" y="409414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Persontransporter (ej lokaltrafik)</a:t>
          </a:r>
        </a:p>
      </dsp:txBody>
      <dsp:txXfrm>
        <a:off x="5605174" y="409414"/>
        <a:ext cx="2546347" cy="1527808"/>
      </dsp:txXfrm>
    </dsp:sp>
    <dsp:sp modelId="{F8EAD50D-C7AD-43B5-8931-6092D85F712B}">
      <dsp:nvSpPr>
        <dsp:cNvPr id="0" name=""/>
        <dsp:cNvSpPr/>
      </dsp:nvSpPr>
      <dsp:spPr>
        <a:xfrm>
          <a:off x="8406157" y="409414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E-böcker</a:t>
          </a:r>
        </a:p>
      </dsp:txBody>
      <dsp:txXfrm>
        <a:off x="8406157" y="409414"/>
        <a:ext cx="2546347" cy="1527808"/>
      </dsp:txXfrm>
    </dsp:sp>
    <dsp:sp modelId="{E66E4317-3BD4-47AB-B326-79E2E9717D4C}">
      <dsp:nvSpPr>
        <dsp:cNvPr id="0" name=""/>
        <dsp:cNvSpPr/>
      </dsp:nvSpPr>
      <dsp:spPr>
        <a:xfrm>
          <a:off x="1403700" y="2191858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Audiovisuella medietjänster</a:t>
          </a:r>
        </a:p>
      </dsp:txBody>
      <dsp:txXfrm>
        <a:off x="1403700" y="2191858"/>
        <a:ext cx="2546347" cy="1527808"/>
      </dsp:txXfrm>
    </dsp:sp>
    <dsp:sp modelId="{44D72617-49AB-417D-AEE5-A4D0ECA299AC}">
      <dsp:nvSpPr>
        <dsp:cNvPr id="0" name=""/>
        <dsp:cNvSpPr/>
      </dsp:nvSpPr>
      <dsp:spPr>
        <a:xfrm>
          <a:off x="4204683" y="2191858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E-handel</a:t>
          </a:r>
        </a:p>
      </dsp:txBody>
      <dsp:txXfrm>
        <a:off x="4204683" y="2191858"/>
        <a:ext cx="2546347" cy="1527808"/>
      </dsp:txXfrm>
    </dsp:sp>
    <dsp:sp modelId="{F7D81D0F-4C0F-49AC-B1E2-F34E9367B01B}">
      <dsp:nvSpPr>
        <dsp:cNvPr id="0" name=""/>
        <dsp:cNvSpPr/>
      </dsp:nvSpPr>
      <dsp:spPr>
        <a:xfrm>
          <a:off x="7005666" y="2191858"/>
          <a:ext cx="2546347" cy="1527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Nödkommunikation</a:t>
          </a:r>
        </a:p>
      </dsp:txBody>
      <dsp:txXfrm>
        <a:off x="7005666" y="2191858"/>
        <a:ext cx="2546347" cy="1527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10850-A3A2-4ABE-BCD2-4DC8B8B27A9B}">
      <dsp:nvSpPr>
        <dsp:cNvPr id="0" name=""/>
        <dsp:cNvSpPr/>
      </dsp:nvSpPr>
      <dsp:spPr>
        <a:xfrm>
          <a:off x="0" y="48090"/>
          <a:ext cx="10955715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Information om </a:t>
          </a:r>
          <a:r>
            <a:rPr lang="en-US" sz="2000" kern="1200" dirty="0" err="1"/>
            <a:t>hur</a:t>
          </a:r>
          <a:r>
            <a:rPr lang="en-US" sz="2000" kern="1200" dirty="0"/>
            <a:t> </a:t>
          </a:r>
          <a:r>
            <a:rPr lang="en-US" sz="2000" kern="1200" dirty="0" err="1"/>
            <a:t>tjänsten</a:t>
          </a:r>
          <a:r>
            <a:rPr lang="en-US" sz="2000" kern="1200" dirty="0"/>
            <a:t> </a:t>
          </a:r>
          <a:r>
            <a:rPr lang="en-US" sz="2000" kern="1200" dirty="0" err="1"/>
            <a:t>fungerar</a:t>
          </a:r>
          <a:endParaRPr lang="en-US" sz="2000" kern="1200" dirty="0"/>
        </a:p>
      </dsp:txBody>
      <dsp:txXfrm>
        <a:off x="37125" y="85215"/>
        <a:ext cx="10881465" cy="686250"/>
      </dsp:txXfrm>
    </dsp:sp>
    <dsp:sp modelId="{55ED42E3-ABD3-4EC4-B469-A5F68086CBFF}">
      <dsp:nvSpPr>
        <dsp:cNvPr id="0" name=""/>
        <dsp:cNvSpPr/>
      </dsp:nvSpPr>
      <dsp:spPr>
        <a:xfrm>
          <a:off x="0" y="866191"/>
          <a:ext cx="10955715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Webbplatser</a:t>
          </a:r>
          <a:r>
            <a:rPr lang="en-US" sz="2000" kern="1200" dirty="0"/>
            <a:t> </a:t>
          </a:r>
          <a:r>
            <a:rPr lang="en-US" sz="2000" kern="1200" dirty="0" err="1"/>
            <a:t>och</a:t>
          </a:r>
          <a:r>
            <a:rPr lang="en-US" sz="2000" kern="1200" dirty="0"/>
            <a:t> </a:t>
          </a:r>
          <a:r>
            <a:rPr lang="en-US" sz="2000" kern="1200" dirty="0" err="1"/>
            <a:t>applikationer</a:t>
          </a:r>
          <a:endParaRPr lang="en-US" sz="2000" kern="1200" dirty="0"/>
        </a:p>
      </dsp:txBody>
      <dsp:txXfrm>
        <a:off x="37125" y="903316"/>
        <a:ext cx="10881465" cy="686250"/>
      </dsp:txXfrm>
    </dsp:sp>
    <dsp:sp modelId="{249E3672-E8B6-414E-B824-79679724AF90}">
      <dsp:nvSpPr>
        <dsp:cNvPr id="0" name=""/>
        <dsp:cNvSpPr/>
      </dsp:nvSpPr>
      <dsp:spPr>
        <a:xfrm>
          <a:off x="0" y="1684291"/>
          <a:ext cx="10955715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Information om användning av produkter </a:t>
          </a:r>
        </a:p>
      </dsp:txBody>
      <dsp:txXfrm>
        <a:off x="37125" y="1721416"/>
        <a:ext cx="10881465" cy="686250"/>
      </dsp:txXfrm>
    </dsp:sp>
    <dsp:sp modelId="{AB76BFD7-F51A-4207-A8D3-C209AA393B0F}">
      <dsp:nvSpPr>
        <dsp:cNvPr id="0" name=""/>
        <dsp:cNvSpPr/>
      </dsp:nvSpPr>
      <dsp:spPr>
        <a:xfrm>
          <a:off x="0" y="2502391"/>
          <a:ext cx="10955715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Stödtjänster</a:t>
          </a:r>
          <a:br>
            <a:rPr lang="en-US" sz="2000" kern="1200"/>
          </a:br>
          <a:endParaRPr lang="en-US" sz="2000" kern="1200"/>
        </a:p>
      </dsp:txBody>
      <dsp:txXfrm>
        <a:off x="37125" y="2539516"/>
        <a:ext cx="10881465" cy="686250"/>
      </dsp:txXfrm>
    </dsp:sp>
    <dsp:sp modelId="{BFCA3BF0-B447-42C4-BF4F-BE055F2C752A}">
      <dsp:nvSpPr>
        <dsp:cNvPr id="0" name=""/>
        <dsp:cNvSpPr/>
      </dsp:nvSpPr>
      <dsp:spPr>
        <a:xfrm>
          <a:off x="0" y="3320491"/>
          <a:ext cx="10955715" cy="760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Produkters användargränssnitt</a:t>
          </a:r>
        </a:p>
      </dsp:txBody>
      <dsp:txXfrm>
        <a:off x="37125" y="3357616"/>
        <a:ext cx="10881465" cy="686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F4D6C0A0-8A87-4166-90E8-1EEB215974C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58C42F62-C49A-4A9A-9F7C-0CA1631695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8EC4E29A-B256-4A17-8CC5-04FDCCB6059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F3D6DB71-886E-4DB5-B435-7BF4FB32C492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CEE7EA93-79DA-479A-8B95-14D5D672FA5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F76AB4A9-5E5F-43BD-8F8B-A3153C65D2A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B7F71F9-EBA0-426B-98F1-B86731A0D2E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A2DCDE26-6FFF-4EC7-9F6B-DE8750B2D55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223043DB-3E59-418F-B668-B774232E2E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B065DD6D-3D13-48CD-9E79-F27436EC10B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F833C35-CF96-46C6-90B2-E78BE1D82C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F90BA9D4-6D19-4F93-9F5A-374B91B7857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8ED17126-55FE-47D0-BD40-6720A4836C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BE1D74A-0D74-4F1B-AF8A-5CF269403FE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5A3F9AEF-F953-40AD-9809-D93770D345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71D0B769-3C30-46D2-A913-1AB0947A3C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74F21327-23CD-4843-8856-3A39AE65DC0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11BB0A42-7F55-4345-8146-3017DF51D4B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B843854-05ED-4A95-BDC6-78D7BB9F4A2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59432E4C-7C7E-4C1C-816C-E7684C5490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DBA972F-6A56-41BA-A2F9-FC946ECC16D6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B807F29-5F2E-4BE7-9307-1D4724E154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3F6A39A7-7471-4048-A263-42E7EC14CDF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F5C5E84C-5B05-4218-BF5A-D4367407F63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2020-11-04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Socialdepartementet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BE8D9497-62C8-4148-843F-88E2EB6D52F2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5D6015F7-E6FB-4108-8FE2-C4A6B788192A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s.se/smfoi" TargetMode="External"/><Relationship Id="rId2" Type="http://schemas.openxmlformats.org/officeDocument/2006/relationships/hyperlink" Target="http://www.begripsam.se/inter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Tillgänglighetsdirektivet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95C3983C-B00D-4D1B-9BB5-448617A3E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574" y="2543175"/>
            <a:ext cx="8898044" cy="2013165"/>
          </a:xfrm>
        </p:spPr>
        <p:txBody>
          <a:bodyPr/>
          <a:lstStyle/>
          <a:p>
            <a:r>
              <a:rPr lang="sv-SE" dirty="0"/>
              <a:t>Direktiv (EU) 2019/882 om tillgänglighetskrav för produkter och tjänster</a:t>
            </a:r>
          </a:p>
          <a:p>
            <a:r>
              <a:rPr lang="sv-SE" dirty="0"/>
              <a:t>Utredningen ska lämna betänkande den 31 maj 2021</a:t>
            </a:r>
          </a:p>
          <a:p>
            <a:r>
              <a:rPr lang="sv-SE" dirty="0"/>
              <a:t>Ska vara genomfört i svensk lag den 28 juni 2022</a:t>
            </a:r>
          </a:p>
          <a:p>
            <a:r>
              <a:rPr lang="sv-SE" dirty="0"/>
              <a:t>Ska börja gälla den 28 juni 2025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075C9A7-0AF0-4E51-9A36-AC10E1539C3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E22FFA19-CFB8-487A-B597-9ABBEBFC7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0955715" cy="4129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Enskild ska kunna vända sig till myndighet</a:t>
            </a:r>
          </a:p>
          <a:p>
            <a:pPr>
              <a:spcAft>
                <a:spcPts val="600"/>
              </a:spcAft>
            </a:pPr>
            <a:endParaRPr lang="sv-SE" dirty="0"/>
          </a:p>
          <a:p>
            <a:pPr>
              <a:spcAft>
                <a:spcPts val="600"/>
              </a:spcAft>
            </a:pPr>
            <a:r>
              <a:rPr lang="sv-SE" dirty="0"/>
              <a:t>Sanktioner kan utdömas </a:t>
            </a:r>
          </a:p>
          <a:p>
            <a:pPr>
              <a:spcAft>
                <a:spcPts val="600"/>
              </a:spcAft>
            </a:pPr>
            <a:endParaRPr lang="sv-SE" dirty="0"/>
          </a:p>
          <a:p>
            <a:pPr>
              <a:spcAft>
                <a:spcPts val="600"/>
              </a:spcAft>
            </a:pPr>
            <a:r>
              <a:rPr lang="sv-SE" dirty="0"/>
              <a:t>Sanktionerna ska vara effektiva, proportionerliga och avskräckande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4F84B7FE-CD1A-4667-AE92-9F87AB0A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Sanktioner</a:t>
            </a:r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B91FB2D8-0895-4D0D-B87A-AB081EA2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Socialdepartementet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E05B1F05-D98E-4927-AFC1-613207E5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949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6D12687-1F7A-4D4F-9FBC-81703AE5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Utredningens arbete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93C9BE8-BCFC-4F07-927C-A6EAE7007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0955715" cy="41290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Föreslå författningstext</a:t>
            </a:r>
          </a:p>
          <a:p>
            <a:pPr>
              <a:spcAft>
                <a:spcPts val="600"/>
              </a:spcAft>
            </a:pPr>
            <a:r>
              <a:rPr lang="sv-SE" dirty="0"/>
              <a:t>Föreslå kontrollåtgärder</a:t>
            </a:r>
          </a:p>
          <a:p>
            <a:pPr>
              <a:spcAft>
                <a:spcPts val="600"/>
              </a:spcAft>
            </a:pPr>
            <a:r>
              <a:rPr lang="sv-SE" dirty="0"/>
              <a:t>Föreslå sanktioner</a:t>
            </a:r>
          </a:p>
          <a:p>
            <a:pPr>
              <a:spcAft>
                <a:spcPts val="600"/>
              </a:spcAft>
            </a:pPr>
            <a:r>
              <a:rPr lang="sv-SE" dirty="0"/>
              <a:t>Föreslå främjande och stödåtgärder</a:t>
            </a:r>
          </a:p>
          <a:p>
            <a:pPr>
              <a:spcAft>
                <a:spcPts val="600"/>
              </a:spcAft>
            </a:pPr>
            <a:r>
              <a:rPr lang="sv-SE" dirty="0"/>
              <a:t>Redogöra för konsekvenser</a:t>
            </a:r>
          </a:p>
          <a:p>
            <a:pPr>
              <a:spcAft>
                <a:spcPts val="600"/>
              </a:spcAft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ACCD785-E7D6-4205-9EB7-AFAC65C8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536BE6-C1A4-4DC8-8521-823533DA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20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>
            <a:extLst>
              <a:ext uri="{FF2B5EF4-FFF2-40B4-BE49-F238E27FC236}">
                <a16:creationId xmlns:a16="http://schemas.microsoft.com/office/drawing/2014/main" id="{253C16B8-C064-4C23-A661-42A0EE978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0955715" cy="4129082"/>
          </a:xfrm>
        </p:spPr>
        <p:txBody>
          <a:bodyPr vert="horz" lIns="0" tIns="45720" rIns="288000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sv-SE" baseline="0" dirty="0"/>
              <a:t>EU-direktiv</a:t>
            </a:r>
          </a:p>
          <a:p>
            <a:pPr>
              <a:spcAft>
                <a:spcPts val="600"/>
              </a:spcAft>
            </a:pPr>
            <a:r>
              <a:rPr lang="sv-SE" baseline="0" dirty="0"/>
              <a:t>Syftar till att undanröja hinder på inre marknaden</a:t>
            </a:r>
          </a:p>
          <a:p>
            <a:pPr>
              <a:spcAft>
                <a:spcPts val="600"/>
              </a:spcAft>
            </a:pPr>
            <a:r>
              <a:rPr lang="sv-SE" baseline="0" dirty="0"/>
              <a:t>Krav på digital tillgänglighet för ett antal produkter och tjänster</a:t>
            </a:r>
          </a:p>
          <a:p>
            <a:pPr>
              <a:spcAft>
                <a:spcPts val="600"/>
              </a:spcAft>
            </a:pPr>
            <a:r>
              <a:rPr lang="sv-SE" baseline="0" dirty="0"/>
              <a:t>Kontroll, tillsyn och sanktioner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CC040B68-CC1E-4D39-8BD6-05847DA7915C}"/>
              </a:ext>
            </a:extLst>
          </p:cNvPr>
          <p:cNvSpPr txBox="1">
            <a:spLocks/>
          </p:cNvSpPr>
          <p:nvPr/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sv-SE" kern="1200" baseline="0">
                <a:latin typeface="+mj-lt"/>
                <a:ea typeface="+mj-ea"/>
                <a:cs typeface="+mj-cs"/>
              </a:rPr>
              <a:t>Bakgrund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b="1" kern="1200" baseline="0">
                <a:latin typeface="+mn-lt"/>
                <a:ea typeface="+mn-ea"/>
                <a:cs typeface="+mn-cs"/>
              </a:rPr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820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5F38E0-CB4D-4ED4-AECA-E1B7FEC45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428626"/>
            <a:ext cx="10944804" cy="961114"/>
          </a:xfrm>
        </p:spPr>
        <p:txBody>
          <a:bodyPr/>
          <a:lstStyle/>
          <a:p>
            <a:r>
              <a:rPr lang="sv-SE" dirty="0"/>
              <a:t>Andel som känner sig fullt ut </a:t>
            </a:r>
            <a:br>
              <a:rPr lang="sv-SE" dirty="0"/>
            </a:br>
            <a:r>
              <a:rPr lang="sv-SE" dirty="0"/>
              <a:t>delaktiga i det digitala samhället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b="1" kern="1200" baseline="0">
                <a:latin typeface="+mn-lt"/>
                <a:ea typeface="+mn-ea"/>
                <a:cs typeface="+mn-cs"/>
              </a:rPr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C9934CD6-8C33-4833-B829-F26BBC05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2387048"/>
            <a:ext cx="10955715" cy="3276600"/>
          </a:xfrm>
        </p:spPr>
        <p:txBody>
          <a:bodyPr/>
          <a:lstStyle/>
          <a:p>
            <a:r>
              <a:rPr lang="sv-SE" sz="4000" dirty="0"/>
              <a:t>Utan funktionsnedsättning 82 %</a:t>
            </a:r>
          </a:p>
          <a:p>
            <a:pPr marL="0" indent="0">
              <a:buNone/>
            </a:pPr>
            <a:endParaRPr lang="sv-SE" sz="4000" dirty="0"/>
          </a:p>
          <a:p>
            <a:r>
              <a:rPr lang="sv-SE" sz="4000" dirty="0"/>
              <a:t>Med funktionsnedsättning 62 %</a:t>
            </a:r>
          </a:p>
          <a:p>
            <a:endParaRPr lang="sv-SE" sz="4000" dirty="0"/>
          </a:p>
          <a:p>
            <a:pPr marL="0" indent="0">
              <a:buNone/>
            </a:pPr>
            <a:r>
              <a:rPr lang="sv-SE" sz="2000" dirty="0"/>
              <a:t>Källa: ”Svenskarna med funktionsnedsättning och internet 2019” – Rapport framtagen av Begripsam och finansierad av PTS</a:t>
            </a:r>
          </a:p>
          <a:p>
            <a:pPr marL="0" indent="0">
              <a:buNone/>
            </a:pPr>
            <a:r>
              <a:rPr lang="sv-SE" sz="2000" dirty="0">
                <a:hlinkClick r:id="rId2"/>
              </a:rPr>
              <a:t>www.begripsam.se/internet</a:t>
            </a:r>
            <a:r>
              <a:rPr lang="sv-SE" sz="2000" dirty="0"/>
              <a:t> och </a:t>
            </a:r>
            <a:r>
              <a:rPr lang="sv-SE" sz="2000" dirty="0">
                <a:hlinkClick r:id="rId3"/>
              </a:rPr>
              <a:t>www.pts.se/smfoi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314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13">
            <a:extLst>
              <a:ext uri="{FF2B5EF4-FFF2-40B4-BE49-F238E27FC236}">
                <a16:creationId xmlns:a16="http://schemas.microsoft.com/office/drawing/2014/main" id="{5DF7C6FC-9502-4C6E-83EF-3FD763DCF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2032985"/>
            <a:ext cx="10955715" cy="3986809"/>
          </a:xfrm>
        </p:spPr>
        <p:txBody>
          <a:bodyPr/>
          <a:lstStyle/>
          <a:p>
            <a:r>
              <a:rPr lang="sv-SE" dirty="0"/>
              <a:t>ADHD 72 procent</a:t>
            </a:r>
          </a:p>
          <a:p>
            <a:r>
              <a:rPr lang="sv-SE" dirty="0"/>
              <a:t>Blind 30 procent</a:t>
            </a:r>
          </a:p>
          <a:p>
            <a:r>
              <a:rPr lang="sv-SE" dirty="0"/>
              <a:t>Utvecklingsstörning 33 procent</a:t>
            </a:r>
          </a:p>
          <a:p>
            <a:r>
              <a:rPr lang="sv-SE" dirty="0"/>
              <a:t>Dyslexi 60 procent</a:t>
            </a:r>
          </a:p>
          <a:p>
            <a:r>
              <a:rPr lang="sv-SE" dirty="0"/>
              <a:t>Skrivsvårigheter 45 procent</a:t>
            </a:r>
          </a:p>
          <a:p>
            <a:r>
              <a:rPr lang="sv-SE" dirty="0"/>
              <a:t>Rörelsehinder/finmotorik 60 procent </a:t>
            </a:r>
          </a:p>
          <a:p>
            <a:r>
              <a:rPr lang="sv-SE" dirty="0"/>
              <a:t>Stroke 49 procent</a:t>
            </a:r>
          </a:p>
          <a:p>
            <a:pPr marL="3657600" lvl="8" indent="0" algn="r">
              <a:buNone/>
            </a:pPr>
            <a:r>
              <a:rPr lang="sv-SE" dirty="0"/>
              <a:t>Källa: Samma som föregående bild</a:t>
            </a:r>
          </a:p>
          <a:p>
            <a:endParaRPr lang="sv-SE" dirty="0"/>
          </a:p>
        </p:txBody>
      </p:sp>
      <p:sp>
        <p:nvSpPr>
          <p:cNvPr id="9" name="Rubrik 8">
            <a:extLst>
              <a:ext uri="{FF2B5EF4-FFF2-40B4-BE49-F238E27FC236}">
                <a16:creationId xmlns:a16="http://schemas.microsoft.com/office/drawing/2014/main" id="{95136A14-0047-45EF-B537-51C150D0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som känner sig fullt ut </a:t>
            </a:r>
            <a:br>
              <a:rPr lang="sv-SE" dirty="0"/>
            </a:br>
            <a:r>
              <a:rPr lang="sv-SE" dirty="0"/>
              <a:t>delaktiga i det digitala samhället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b="1" kern="1200" baseline="0">
                <a:latin typeface="+mn-lt"/>
                <a:ea typeface="+mn-ea"/>
                <a:cs typeface="+mn-cs"/>
              </a:rPr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51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CDF4BF-C2BD-46E1-AEF9-2C0D8B50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Omfattning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Socialdepartementet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9" name="Platshållare för innehåll 2">
            <a:extLst>
              <a:ext uri="{FF2B5EF4-FFF2-40B4-BE49-F238E27FC236}">
                <a16:creationId xmlns:a16="http://schemas.microsoft.com/office/drawing/2014/main" id="{9E737102-7577-4069-945D-E4FB6A3F2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0253"/>
              </p:ext>
            </p:extLst>
          </p:nvPr>
        </p:nvGraphicFramePr>
        <p:xfrm>
          <a:off x="622799" y="1314450"/>
          <a:ext cx="10955715" cy="470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30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CDF4BF-C2BD-46E1-AEF9-2C0D8B50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Områden som berörs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Socialdepartementet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8" name="Platshållare för innehåll 2">
            <a:extLst>
              <a:ext uri="{FF2B5EF4-FFF2-40B4-BE49-F238E27FC236}">
                <a16:creationId xmlns:a16="http://schemas.microsoft.com/office/drawing/2014/main" id="{8557D423-9BF3-49B7-9AB6-BEAC098922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711743"/>
              </p:ext>
            </p:extLst>
          </p:nvPr>
        </p:nvGraphicFramePr>
        <p:xfrm>
          <a:off x="622799" y="1890713"/>
          <a:ext cx="10955715" cy="412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17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CDF4BF-C2BD-46E1-AEF9-2C0D8B50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Vad som ska tillgängliggöras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A9B65BC-5B31-4A56-BE6A-79E3FCAC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Socialdepartementet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3C67957-E458-4E4C-BFA1-9F3BF239B268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8" name="Platshållare för innehåll 2">
            <a:extLst>
              <a:ext uri="{FF2B5EF4-FFF2-40B4-BE49-F238E27FC236}">
                <a16:creationId xmlns:a16="http://schemas.microsoft.com/office/drawing/2014/main" id="{867A1921-8CF2-476E-AD3A-690ABE4D05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069096"/>
              </p:ext>
            </p:extLst>
          </p:nvPr>
        </p:nvGraphicFramePr>
        <p:xfrm>
          <a:off x="622799" y="1890713"/>
          <a:ext cx="10955715" cy="412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29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27222DEE-6572-4FAE-B316-5B2642FA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sv-SE" dirty="0"/>
              <a:t>Hur det ska tillgängliggöras</a:t>
            </a:r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1DA3976E-6C43-4B5E-9E66-24006634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485900"/>
            <a:ext cx="10955715" cy="4533895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v-SE" dirty="0"/>
              <a:t>Ska vara begripliga, robusta, uppfattningsbara och hanterbara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Utvecklas i detalj i bilagor till direktivet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Specifika krav för särskilda produkter och tjänster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Universell utformning ledstjärna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Standarder ska utfärdas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Produkter som inte lever upp till kraven får inte släppas ut 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r>
              <a:rPr lang="sv-SE" dirty="0"/>
              <a:t>Tjänster som inte lever upp till kraven får inte tillhandahållas</a:t>
            </a:r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  <a:p>
            <a:pPr marL="0" indent="0">
              <a:spcAft>
                <a:spcPts val="600"/>
              </a:spcAft>
              <a:buNone/>
            </a:pPr>
            <a:endParaRPr lang="sv-SE" dirty="0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96380B76-29D2-4458-9046-E5F17A24C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Socialdepartementet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EF23E14D-F945-45CE-9CC5-3E4EA61B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16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3C9E455-C38C-4876-8705-24202A3718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3600" dirty="0"/>
              <a:t>Produkter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2E250B-F55E-43E5-9181-E278A9F8D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799" y="2514599"/>
            <a:ext cx="5306401" cy="3522663"/>
          </a:xfrm>
        </p:spPr>
        <p:txBody>
          <a:bodyPr/>
          <a:lstStyle/>
          <a:p>
            <a:r>
              <a:rPr lang="en-US" dirty="0" err="1"/>
              <a:t>Marknadskontroll</a:t>
            </a:r>
            <a:endParaRPr lang="en-US" dirty="0"/>
          </a:p>
          <a:p>
            <a:r>
              <a:rPr lang="en-US" dirty="0"/>
              <a:t>CE-</a:t>
            </a:r>
            <a:r>
              <a:rPr lang="en-US" dirty="0" err="1"/>
              <a:t>märkning</a:t>
            </a:r>
            <a:endParaRPr lang="en-US" dirty="0"/>
          </a:p>
          <a:p>
            <a:r>
              <a:rPr lang="en-US" dirty="0" err="1"/>
              <a:t>Tydlig</a:t>
            </a:r>
            <a:r>
              <a:rPr lang="en-US" dirty="0"/>
              <a:t> </a:t>
            </a:r>
            <a:r>
              <a:rPr lang="en-US" dirty="0" err="1"/>
              <a:t>ansvarskedja</a:t>
            </a:r>
            <a:endParaRPr lang="en-US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6B94B90-65F0-4AD1-9450-ED37DD0E1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sz="4000" dirty="0"/>
              <a:t>Tjänster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FB835593-4193-45BC-B9D9-EC064FFDA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26887" y="2514600"/>
            <a:ext cx="5351628" cy="3522663"/>
          </a:xfrm>
        </p:spPr>
        <p:txBody>
          <a:bodyPr/>
          <a:lstStyle/>
          <a:p>
            <a:r>
              <a:rPr lang="sv-SE" dirty="0"/>
              <a:t>Tillsyn</a:t>
            </a:r>
          </a:p>
          <a:p>
            <a:r>
              <a:rPr lang="sv-SE" dirty="0"/>
              <a:t>Tjänsteleverantören ansvarig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C73AB7C-793F-43E5-ABBA-1C1F45954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sv-SE" dirty="0"/>
              <a:t>Kontrollfunktioner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BB7F093-4C91-4996-AFEB-53670F99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Socialdepartementet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55AFAB-324B-4D1C-8A0B-FA7EC572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4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7" grpId="0" build="p"/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174255371094"/>
  <p:tag name="RK LOGGALEFT" val="49,0860633850098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0393714904785"/>
  <p:tag name="RK LOGGA VITTOP" val="485,113922119141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413619995117"/>
  <p:tag name="RK LOGGA VITLEFT" val="49,3307876586914"/>
  <p:tag name="RK LOGGA VITTOP" val="485,017333984375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skansliet svenska.potx" id="{290A5FF1-2360-4BBA-8228-1C0F0E0A8BA0}" vid="{38881E08-497D-45FD-A601-93AB579C8F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23" PreviousValue="false"/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Samlingsordning xmlns="4e9c2f0c-7bf8-49af-8356-cbf363fc78a7" xsi:nil="true"/>
    <Kapitelrubrik xmlns="4e9c2f0c-7bf8-49af-8356-cbf363fc78a7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SOU-kapitel" ma:contentTypeID="0x010100BBA312BF02777149882D207184EC35C02300A90F3A212FFA894AB91C745C54142774" ma:contentTypeVersion="14" ma:contentTypeDescription="Skapa nytt kapitel" ma:contentTypeScope="" ma:versionID="1e93f17afd87d8ce12d384a87e06eb2a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5="482cf786-c018-4da2-b5f6-0a5e38616128" targetNamespace="http://schemas.microsoft.com/office/2006/metadata/properties" ma:root="true" ma:fieldsID="3c18eb34da3e1c22fd7b6f5c59575dbe" ns2:_="" ns3:_="" ns4:_="" ns5:_="">
    <xsd:import namespace="4e9c2f0c-7bf8-49af-8356-cbf363fc78a7"/>
    <xsd:import namespace="cc625d36-bb37-4650-91b9-0c96159295ba"/>
    <xsd:import namespace="18f3d968-6251-40b0-9f11-012b293496c2"/>
    <xsd:import namespace="482cf786-c018-4da2-b5f6-0a5e38616128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2:Samlingsordning" minOccurs="0"/>
                <xsd:element ref="ns2:Kapitelrubrik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  <xsd:element name="Samlingsordning" ma:index="10" nillable="true" ma:displayName="Samlingsordning" ma:decimals="0" ma:description="Ex 10,20,30" ma:internalName="Samlingsordning" ma:percentage="FALSE">
      <xsd:simpleType>
        <xsd:restriction base="dms:Number"/>
      </xsd:simpleType>
    </xsd:element>
    <xsd:element name="Kapitelrubrik" ma:index="11" nillable="true" ma:displayName="Kapitelrubrik" ma:description="Visas i sidhuvud" ma:internalName="Kapitelrubri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description="" ma:hidden="true" ma:list="{8559c8e3-c016-42a6-8cf9-f59e505776c9}" ma:internalName="TaxCatchAllLabel" ma:readOnly="true" ma:showField="CatchAllDataLabel" ma:web="482cf786-c018-4da2-b5f6-0a5e38616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3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8559c8e3-c016-42a6-8cf9-f59e505776c9}" ma:internalName="TaxCatchAll" ma:showField="CatchAllData" ma:web="482cf786-c018-4da2-b5f6-0a5e38616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6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8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cf786-c018-4da2-b5f6-0a5e3861612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B46177-4549-453D-8A10-772A04B8C073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AD4DA93-CF56-4BA3-95F0-F3FEA7DB6028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8EE49F72-18F7-4A5E-A699-F52CE5AF145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E0E6B63-B18F-4D56-AD0D-19260818113B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8f3d968-6251-40b0-9f11-012b293496c2"/>
    <ds:schemaRef ds:uri="cc625d36-bb37-4650-91b9-0c96159295ba"/>
    <ds:schemaRef ds:uri="http://schemas.microsoft.com/office/2006/documentManagement/types"/>
    <ds:schemaRef ds:uri="482cf786-c018-4da2-b5f6-0a5e38616128"/>
    <ds:schemaRef ds:uri="http://schemas.openxmlformats.org/package/2006/metadata/core-properties"/>
    <ds:schemaRef ds:uri="4e9c2f0c-7bf8-49af-8356-cbf363fc78a7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FEFD241-1D09-44E2-80C1-598938D53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82cf786-c018-4da2-b5f6-0a5e386161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Bredbild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Arial</vt:lpstr>
      <vt:lpstr>RK PPT</vt:lpstr>
      <vt:lpstr>Tillgänglighetsdirektivet</vt:lpstr>
      <vt:lpstr>PowerPoint-presentation</vt:lpstr>
      <vt:lpstr>Andel som känner sig fullt ut  delaktiga i det digitala samhället</vt:lpstr>
      <vt:lpstr>Andel som känner sig fullt ut  delaktiga i det digitala samhället</vt:lpstr>
      <vt:lpstr>Omfattning</vt:lpstr>
      <vt:lpstr>Områden som berörs</vt:lpstr>
      <vt:lpstr>Vad som ska tillgängliggöras</vt:lpstr>
      <vt:lpstr>Hur det ska tillgängliggöras</vt:lpstr>
      <vt:lpstr>Kontrollfunktioner</vt:lpstr>
      <vt:lpstr>Sanktioner</vt:lpstr>
      <vt:lpstr>Utredningens arbete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Tillgänglighetsdirektivet</dc:title>
  <dc:creator>Mikael Malm</dc:creator>
  <cp:lastModifiedBy>Elin Nord</cp:lastModifiedBy>
  <cp:revision>3</cp:revision>
  <dcterms:created xsi:type="dcterms:W3CDTF">2020-10-15T08:58:11Z</dcterms:created>
  <dcterms:modified xsi:type="dcterms:W3CDTF">2020-11-04T14:46:08Z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0x010100BBA312BF02777149882D207184EC35C02300A90F3A212FFA894AB91C745C54142774</vt:lpwstr>
  </property>
  <property fmtid="{D5CDD505-2E9C-101B-9397-08002B2CF9AE}" pid="3" name="Organisation">
    <vt:lpwstr/>
  </property>
  <property fmtid="{D5CDD505-2E9C-101B-9397-08002B2CF9AE}" pid="4" name="ActivityCategory">
    <vt:lpwstr/>
  </property>
</Properties>
</file>