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8" r:id="rId3"/>
    <p:sldId id="257" r:id="rId4"/>
    <p:sldId id="259" r:id="rId5"/>
    <p:sldId id="260" r:id="rId6"/>
    <p:sldId id="261" r:id="rId7"/>
    <p:sldId id="264" r:id="rId8"/>
    <p:sldId id="265" r:id="rId9"/>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BA6C519-2A8A-4E8E-A885-FB30E2192409}" type="datetimeFigureOut">
              <a:rPr lang="sv-SE" smtClean="0"/>
              <a:t>2014-11-06</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B71345F-1532-4345-8A46-A34019F0118C}" type="slidenum">
              <a:rPr lang="sv-SE" smtClean="0"/>
              <a:t>‹#›</a:t>
            </a:fld>
            <a:endParaRPr lang="sv-SE"/>
          </a:p>
        </p:txBody>
      </p:sp>
    </p:spTree>
    <p:extLst>
      <p:ext uri="{BB962C8B-B14F-4D97-AF65-F5344CB8AC3E}">
        <p14:creationId xmlns:p14="http://schemas.microsoft.com/office/powerpoint/2010/main" val="1661979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Presentera mig</a:t>
            </a:r>
            <a:endParaRPr lang="sv-SE" dirty="0"/>
          </a:p>
        </p:txBody>
      </p:sp>
      <p:sp>
        <p:nvSpPr>
          <p:cNvPr id="4" name="Platshållare för bildnummer 3"/>
          <p:cNvSpPr>
            <a:spLocks noGrp="1"/>
          </p:cNvSpPr>
          <p:nvPr>
            <p:ph type="sldNum" sz="quarter" idx="10"/>
          </p:nvPr>
        </p:nvSpPr>
        <p:spPr/>
        <p:txBody>
          <a:bodyPr/>
          <a:lstStyle/>
          <a:p>
            <a:fld id="{7B71345F-1532-4345-8A46-A34019F0118C}" type="slidenum">
              <a:rPr lang="sv-SE" smtClean="0"/>
              <a:t>1</a:t>
            </a:fld>
            <a:endParaRPr lang="sv-SE"/>
          </a:p>
        </p:txBody>
      </p:sp>
    </p:spTree>
    <p:extLst>
      <p:ext uri="{BB962C8B-B14F-4D97-AF65-F5344CB8AC3E}">
        <p14:creationId xmlns:p14="http://schemas.microsoft.com/office/powerpoint/2010/main" val="315080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B71345F-1532-4345-8A46-A34019F0118C}" type="slidenum">
              <a:rPr lang="sv-SE" smtClean="0"/>
              <a:t>2</a:t>
            </a:fld>
            <a:endParaRPr lang="sv-SE"/>
          </a:p>
        </p:txBody>
      </p:sp>
    </p:spTree>
    <p:extLst>
      <p:ext uri="{BB962C8B-B14F-4D97-AF65-F5344CB8AC3E}">
        <p14:creationId xmlns:p14="http://schemas.microsoft.com/office/powerpoint/2010/main" val="2303499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B71345F-1532-4345-8A46-A34019F0118C}" type="slidenum">
              <a:rPr lang="sv-SE" smtClean="0"/>
              <a:t>3</a:t>
            </a:fld>
            <a:endParaRPr lang="sv-SE"/>
          </a:p>
        </p:txBody>
      </p:sp>
    </p:spTree>
    <p:extLst>
      <p:ext uri="{BB962C8B-B14F-4D97-AF65-F5344CB8AC3E}">
        <p14:creationId xmlns:p14="http://schemas.microsoft.com/office/powerpoint/2010/main" val="175361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Läsa med öron, ögon, fingrar</a:t>
            </a:r>
            <a:endParaRPr lang="sv-SE" dirty="0"/>
          </a:p>
        </p:txBody>
      </p:sp>
      <p:sp>
        <p:nvSpPr>
          <p:cNvPr id="4" name="Platshållare för bildnummer 3"/>
          <p:cNvSpPr>
            <a:spLocks noGrp="1"/>
          </p:cNvSpPr>
          <p:nvPr>
            <p:ph type="sldNum" sz="quarter" idx="10"/>
          </p:nvPr>
        </p:nvSpPr>
        <p:spPr/>
        <p:txBody>
          <a:bodyPr/>
          <a:lstStyle/>
          <a:p>
            <a:fld id="{7B71345F-1532-4345-8A46-A34019F0118C}" type="slidenum">
              <a:rPr lang="sv-SE" smtClean="0"/>
              <a:t>4</a:t>
            </a:fld>
            <a:endParaRPr lang="sv-SE"/>
          </a:p>
        </p:txBody>
      </p:sp>
    </p:spTree>
    <p:extLst>
      <p:ext uri="{BB962C8B-B14F-4D97-AF65-F5344CB8AC3E}">
        <p14:creationId xmlns:p14="http://schemas.microsoft.com/office/powerpoint/2010/main" val="2793775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Bibliotekslagen: 4 §</a:t>
            </a:r>
            <a:r>
              <a:rPr lang="sv-SE" baseline="0" dirty="0" smtClean="0"/>
              <a:t> </a:t>
            </a:r>
            <a:r>
              <a:rPr lang="sv-SE" sz="1200" b="0" i="0" u="none" strike="noStrike" kern="1200" baseline="0" dirty="0" smtClean="0">
                <a:solidFill>
                  <a:schemeClr val="tx1"/>
                </a:solidFill>
                <a:latin typeface="+mn-lt"/>
                <a:ea typeface="+mn-ea"/>
                <a:cs typeface="+mn-cs"/>
              </a:rPr>
              <a:t>Biblioteken i det allmänna biblioteksväsendet ska ägna särskild uppmärksamhet åt personer med funktionsnedsättning, bland annat genom att utifrån deras olika behov och förutsättningar erbjuda litteratur och tekniska hjälpmedel för att kunna ta del av information. </a:t>
            </a:r>
            <a:endParaRPr lang="sv-SE" dirty="0" smtClean="0"/>
          </a:p>
          <a:p>
            <a:r>
              <a:rPr lang="sv-SE" dirty="0" smtClean="0"/>
              <a:t>FN</a:t>
            </a:r>
          </a:p>
          <a:p>
            <a:r>
              <a:rPr lang="sv-SE" dirty="0" smtClean="0"/>
              <a:t>Artikel 24: rätten till utbildning för personer</a:t>
            </a:r>
            <a:r>
              <a:rPr lang="sv-SE" baseline="0" dirty="0" smtClean="0"/>
              <a:t> med funktionsnedsättning</a:t>
            </a:r>
            <a:endParaRPr lang="sv-SE" dirty="0" smtClean="0"/>
          </a:p>
          <a:p>
            <a:r>
              <a:rPr lang="sv-SE" dirty="0" smtClean="0"/>
              <a:t>Artikel 30: rätten</a:t>
            </a:r>
            <a:r>
              <a:rPr lang="sv-SE" baseline="0" dirty="0" smtClean="0"/>
              <a:t> för personer med funktionsnedsättning att på samma villkor som andra delta i kulturlivet</a:t>
            </a:r>
            <a:endParaRPr lang="sv-SE" dirty="0"/>
          </a:p>
        </p:txBody>
      </p:sp>
      <p:sp>
        <p:nvSpPr>
          <p:cNvPr id="4" name="Platshållare för bildnummer 3"/>
          <p:cNvSpPr>
            <a:spLocks noGrp="1"/>
          </p:cNvSpPr>
          <p:nvPr>
            <p:ph type="sldNum" sz="quarter" idx="10"/>
          </p:nvPr>
        </p:nvSpPr>
        <p:spPr/>
        <p:txBody>
          <a:bodyPr/>
          <a:lstStyle/>
          <a:p>
            <a:fld id="{7B71345F-1532-4345-8A46-A34019F0118C}" type="slidenum">
              <a:rPr lang="sv-SE" smtClean="0"/>
              <a:t>5</a:t>
            </a:fld>
            <a:endParaRPr lang="sv-SE"/>
          </a:p>
        </p:txBody>
      </p:sp>
    </p:spTree>
    <p:extLst>
      <p:ext uri="{BB962C8B-B14F-4D97-AF65-F5344CB8AC3E}">
        <p14:creationId xmlns:p14="http://schemas.microsoft.com/office/powerpoint/2010/main" val="2820756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Folk- och skolbibliotek, universitets- och högskolebibliotek</a:t>
            </a:r>
          </a:p>
          <a:p>
            <a:endParaRPr lang="sv-SE" dirty="0"/>
          </a:p>
        </p:txBody>
      </p:sp>
      <p:sp>
        <p:nvSpPr>
          <p:cNvPr id="4" name="Platshållare för bildnummer 3"/>
          <p:cNvSpPr>
            <a:spLocks noGrp="1"/>
          </p:cNvSpPr>
          <p:nvPr>
            <p:ph type="sldNum" sz="quarter" idx="10"/>
          </p:nvPr>
        </p:nvSpPr>
        <p:spPr/>
        <p:txBody>
          <a:bodyPr/>
          <a:lstStyle/>
          <a:p>
            <a:fld id="{7B71345F-1532-4345-8A46-A34019F0118C}" type="slidenum">
              <a:rPr lang="sv-SE" smtClean="0"/>
              <a:t>6</a:t>
            </a:fld>
            <a:endParaRPr lang="sv-SE"/>
          </a:p>
        </p:txBody>
      </p:sp>
    </p:spTree>
    <p:extLst>
      <p:ext uri="{BB962C8B-B14F-4D97-AF65-F5344CB8AC3E}">
        <p14:creationId xmlns:p14="http://schemas.microsoft.com/office/powerpoint/2010/main" val="2410870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Från patient till medborgare. Det inkluderande synsättet.</a:t>
            </a:r>
          </a:p>
          <a:p>
            <a:r>
              <a:rPr lang="sv-SE" dirty="0" smtClean="0"/>
              <a:t>SDK</a:t>
            </a:r>
            <a:r>
              <a:rPr lang="sv-SE" baseline="0" dirty="0" smtClean="0"/>
              <a:t> – DC</a:t>
            </a:r>
          </a:p>
          <a:p>
            <a:r>
              <a:rPr lang="sv-SE" baseline="0" dirty="0" smtClean="0"/>
              <a:t>Marrakesh</a:t>
            </a:r>
          </a:p>
          <a:p>
            <a:r>
              <a:rPr lang="sv-SE" baseline="0" dirty="0" smtClean="0"/>
              <a:t>En kan inte göra allt men alla kan göra något</a:t>
            </a:r>
          </a:p>
          <a:p>
            <a:endParaRPr lang="sv-SE" dirty="0"/>
          </a:p>
        </p:txBody>
      </p:sp>
      <p:sp>
        <p:nvSpPr>
          <p:cNvPr id="4" name="Platshållare för bildnummer 3"/>
          <p:cNvSpPr>
            <a:spLocks noGrp="1"/>
          </p:cNvSpPr>
          <p:nvPr>
            <p:ph type="sldNum" sz="quarter" idx="10"/>
          </p:nvPr>
        </p:nvSpPr>
        <p:spPr/>
        <p:txBody>
          <a:bodyPr/>
          <a:lstStyle/>
          <a:p>
            <a:fld id="{7B71345F-1532-4345-8A46-A34019F0118C}" type="slidenum">
              <a:rPr lang="sv-SE" smtClean="0"/>
              <a:t>7</a:t>
            </a:fld>
            <a:endParaRPr lang="sv-SE"/>
          </a:p>
        </p:txBody>
      </p:sp>
    </p:spTree>
    <p:extLst>
      <p:ext uri="{BB962C8B-B14F-4D97-AF65-F5344CB8AC3E}">
        <p14:creationId xmlns:p14="http://schemas.microsoft.com/office/powerpoint/2010/main" val="2959951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7B71345F-1532-4345-8A46-A34019F0118C}" type="slidenum">
              <a:rPr lang="sv-SE" smtClean="0"/>
              <a:t>8</a:t>
            </a:fld>
            <a:endParaRPr lang="sv-SE"/>
          </a:p>
        </p:txBody>
      </p:sp>
    </p:spTree>
    <p:extLst>
      <p:ext uri="{BB962C8B-B14F-4D97-AF65-F5344CB8AC3E}">
        <p14:creationId xmlns:p14="http://schemas.microsoft.com/office/powerpoint/2010/main" val="3901927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2">
        <a:schemeClr val="bg1"/>
      </p:bgRef>
    </p:bg>
    <p:spTree>
      <p:nvGrpSpPr>
        <p:cNvPr id="1" name=""/>
        <p:cNvGrpSpPr/>
        <p:nvPr/>
      </p:nvGrpSpPr>
      <p:grpSpPr>
        <a:xfrm>
          <a:off x="0" y="0"/>
          <a:ext cx="0" cy="0"/>
          <a:chOff x="0" y="0"/>
          <a:chExt cx="0" cy="0"/>
        </a:xfrm>
      </p:grpSpPr>
      <p:sp>
        <p:nvSpPr>
          <p:cNvPr id="8" name="Rektangel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Rubrik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sv-SE" smtClean="0"/>
              <a:t>Klicka här för att ändra format</a:t>
            </a:r>
            <a:endParaRPr kumimoji="0" lang="en-US"/>
          </a:p>
        </p:txBody>
      </p:sp>
      <p:sp>
        <p:nvSpPr>
          <p:cNvPr id="25" name="Underrubrik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smtClean="0"/>
              <a:t>Klicka här för att ändra format på underrubrik i bakgrunden</a:t>
            </a:r>
            <a:endParaRPr kumimoji="0" lang="en-US"/>
          </a:p>
        </p:txBody>
      </p:sp>
      <p:sp>
        <p:nvSpPr>
          <p:cNvPr id="31" name="Platshållare för datum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08BE6F6-8737-4388-BD46-3F004C6C9F85}" type="datetimeFigureOut">
              <a:rPr lang="sv-SE" smtClean="0"/>
              <a:t>2014-11-06</a:t>
            </a:fld>
            <a:endParaRPr lang="sv-SE"/>
          </a:p>
        </p:txBody>
      </p:sp>
      <p:sp>
        <p:nvSpPr>
          <p:cNvPr id="18" name="Platshållare för sidfot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sv-SE"/>
          </a:p>
        </p:txBody>
      </p:sp>
      <p:sp>
        <p:nvSpPr>
          <p:cNvPr id="29" name="Platshållare för bildnumm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D1ECF2D-EABF-4F7A-9C08-648ECD3E7A61}"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608BE6F6-8737-4388-BD46-3F004C6C9F85}" type="datetimeFigureOut">
              <a:rPr lang="sv-SE" smtClean="0"/>
              <a:t>2014-11-06</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BD1ECF2D-EABF-4F7A-9C08-648ECD3E7A6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53200" y="274955"/>
            <a:ext cx="1524000" cy="5851525"/>
          </a:xfrm>
        </p:spPr>
        <p:txBody>
          <a:bodyPr vert="eaVert" anchor="t"/>
          <a:lstStyle>
            <a:extLs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457200" y="274642"/>
            <a:ext cx="6019800" cy="5851525"/>
          </a:xfrm>
        </p:spPr>
        <p:txBody>
          <a:bodyPr vert="eaVert"/>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a:xfrm>
            <a:off x="4242816" y="6557946"/>
            <a:ext cx="2002464" cy="226902"/>
          </a:xfrm>
        </p:spPr>
        <p:txBody>
          <a:bodyPr/>
          <a:lstStyle>
            <a:extLst/>
          </a:lstStyle>
          <a:p>
            <a:fld id="{608BE6F6-8737-4388-BD46-3F004C6C9F85}" type="datetimeFigureOut">
              <a:rPr lang="sv-SE" smtClean="0"/>
              <a:t>2014-11-06</a:t>
            </a:fld>
            <a:endParaRPr lang="sv-SE"/>
          </a:p>
        </p:txBody>
      </p:sp>
      <p:sp>
        <p:nvSpPr>
          <p:cNvPr id="5" name="Platshållare för sidfot 4"/>
          <p:cNvSpPr>
            <a:spLocks noGrp="1"/>
          </p:cNvSpPr>
          <p:nvPr>
            <p:ph type="ftr" sz="quarter" idx="11"/>
          </p:nvPr>
        </p:nvSpPr>
        <p:spPr>
          <a:xfrm>
            <a:off x="457200" y="6556248"/>
            <a:ext cx="3657600" cy="228600"/>
          </a:xfrm>
        </p:spPr>
        <p:txBody>
          <a:bodyPr/>
          <a:lstStyle>
            <a:extLst/>
          </a:lstStyle>
          <a:p>
            <a:endParaRPr lang="sv-SE"/>
          </a:p>
        </p:txBody>
      </p:sp>
      <p:sp>
        <p:nvSpPr>
          <p:cNvPr id="6" name="Platshållare för bildnumm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D1ECF2D-EABF-4F7A-9C08-648ECD3E7A6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idx="1"/>
          </p:nvPr>
        </p:nvSpPr>
        <p:spPr/>
        <p:txBody>
          <a:bodyPr/>
          <a:lstStyle>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extLst/>
          </a:lstStyle>
          <a:p>
            <a:fld id="{608BE6F6-8737-4388-BD46-3F004C6C9F85}" type="datetimeFigureOut">
              <a:rPr lang="sv-SE" smtClean="0"/>
              <a:t>2014-11-06</a:t>
            </a:fld>
            <a:endParaRPr lang="sv-SE"/>
          </a:p>
        </p:txBody>
      </p:sp>
      <p:sp>
        <p:nvSpPr>
          <p:cNvPr id="5" name="Platshållare för sidfot 4"/>
          <p:cNvSpPr>
            <a:spLocks noGrp="1"/>
          </p:cNvSpPr>
          <p:nvPr>
            <p:ph type="ftr" sz="quarter" idx="11"/>
          </p:nvPr>
        </p:nvSpPr>
        <p:spPr/>
        <p:txBody>
          <a:bodyPr/>
          <a:lstStyle>
            <a:extLst/>
          </a:lstStyle>
          <a:p>
            <a:endParaRPr lang="sv-SE"/>
          </a:p>
        </p:txBody>
      </p:sp>
      <p:sp>
        <p:nvSpPr>
          <p:cNvPr id="6" name="Platshållare för bildnummer 5"/>
          <p:cNvSpPr>
            <a:spLocks noGrp="1"/>
          </p:cNvSpPr>
          <p:nvPr>
            <p:ph type="sldNum" sz="quarter" idx="12"/>
          </p:nvPr>
        </p:nvSpPr>
        <p:spPr/>
        <p:txBody>
          <a:bodyPr/>
          <a:lstStyle>
            <a:extLst/>
          </a:lstStyle>
          <a:p>
            <a:fld id="{BD1ECF2D-EABF-4F7A-9C08-648ECD3E7A61}"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1">
        <a:schemeClr val="bg1"/>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08BE6F6-8737-4388-BD46-3F004C6C9F85}" type="datetimeFigureOut">
              <a:rPr lang="sv-SE" smtClean="0"/>
              <a:t>2014-11-06</a:t>
            </a:fld>
            <a:endParaRPr lang="sv-SE"/>
          </a:p>
        </p:txBody>
      </p:sp>
      <p:sp>
        <p:nvSpPr>
          <p:cNvPr id="5" name="Platshållare för sidfot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sv-SE"/>
          </a:p>
        </p:txBody>
      </p:sp>
      <p:sp>
        <p:nvSpPr>
          <p:cNvPr id="6" name="Platshållare för bildnummer 5"/>
          <p:cNvSpPr>
            <a:spLocks noGrp="1"/>
          </p:cNvSpPr>
          <p:nvPr>
            <p:ph type="sldNum" sz="quarter" idx="12"/>
          </p:nvPr>
        </p:nvSpPr>
        <p:spPr>
          <a:xfrm>
            <a:off x="6733952" y="6555112"/>
            <a:ext cx="588336" cy="228600"/>
          </a:xfrm>
        </p:spPr>
        <p:txBody>
          <a:bodyPr/>
          <a:lstStyle>
            <a:extLst/>
          </a:lstStyle>
          <a:p>
            <a:fld id="{BD1ECF2D-EABF-4F7A-9C08-648ECD3E7A61}" type="slidenum">
              <a:rPr lang="sv-SE" smtClean="0"/>
              <a:t>‹#›</a:t>
            </a:fld>
            <a:endParaRPr lang="sv-S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320040"/>
            <a:ext cx="7242048" cy="1143000"/>
          </a:xfrm>
        </p:spPr>
        <p:txBody>
          <a:bodyPr/>
          <a:lstStyle>
            <a:extLst/>
          </a:lstStyle>
          <a:p>
            <a:r>
              <a:rPr kumimoji="0" lang="sv-SE" smtClean="0"/>
              <a:t>Klicka här för att ändra format</a:t>
            </a:r>
            <a:endParaRPr kumimoji="0" lang="en-US"/>
          </a:p>
        </p:txBody>
      </p:sp>
      <p:sp>
        <p:nvSpPr>
          <p:cNvPr id="3" name="Platshållare för innehåll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innehåll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608BE6F6-8737-4388-BD46-3F004C6C9F85}" type="datetimeFigureOut">
              <a:rPr lang="sv-SE" smtClean="0"/>
              <a:t>2014-11-06</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BD1ECF2D-EABF-4F7A-9C08-648ECD3E7A6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320040"/>
            <a:ext cx="7242048" cy="1143000"/>
          </a:xfrm>
        </p:spPr>
        <p:txBody>
          <a:bodyPr anchor="b"/>
          <a:lstStyle>
            <a:lvl1pPr>
              <a:defRPr/>
            </a:lvl1pPr>
            <a:extLst/>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smtClean="0"/>
              <a:t>Klicka här för att ändra format på bakgrundstexten</a:t>
            </a:r>
          </a:p>
        </p:txBody>
      </p:sp>
      <p:sp>
        <p:nvSpPr>
          <p:cNvPr id="5" name="Platshållare för innehåll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6" name="Platshållare för innehåll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7" name="Platshållare för datum 6"/>
          <p:cNvSpPr>
            <a:spLocks noGrp="1"/>
          </p:cNvSpPr>
          <p:nvPr>
            <p:ph type="dt" sz="half" idx="10"/>
          </p:nvPr>
        </p:nvSpPr>
        <p:spPr/>
        <p:txBody>
          <a:bodyPr/>
          <a:lstStyle>
            <a:extLst/>
          </a:lstStyle>
          <a:p>
            <a:fld id="{608BE6F6-8737-4388-BD46-3F004C6C9F85}" type="datetimeFigureOut">
              <a:rPr lang="sv-SE" smtClean="0"/>
              <a:t>2014-11-06</a:t>
            </a:fld>
            <a:endParaRPr lang="sv-SE"/>
          </a:p>
        </p:txBody>
      </p:sp>
      <p:sp>
        <p:nvSpPr>
          <p:cNvPr id="8" name="Platshållare för sidfot 7"/>
          <p:cNvSpPr>
            <a:spLocks noGrp="1"/>
          </p:cNvSpPr>
          <p:nvPr>
            <p:ph type="ftr" sz="quarter" idx="11"/>
          </p:nvPr>
        </p:nvSpPr>
        <p:spPr/>
        <p:txBody>
          <a:bodyPr/>
          <a:lstStyle>
            <a:extLst/>
          </a:lstStyle>
          <a:p>
            <a:endParaRPr lang="sv-SE"/>
          </a:p>
        </p:txBody>
      </p:sp>
      <p:sp>
        <p:nvSpPr>
          <p:cNvPr id="9" name="Platshållare för bildnummer 8"/>
          <p:cNvSpPr>
            <a:spLocks noGrp="1"/>
          </p:cNvSpPr>
          <p:nvPr>
            <p:ph type="sldNum" sz="quarter" idx="12"/>
          </p:nvPr>
        </p:nvSpPr>
        <p:spPr/>
        <p:txBody>
          <a:bodyPr/>
          <a:lstStyle>
            <a:extLst/>
          </a:lstStyle>
          <a:p>
            <a:fld id="{BD1ECF2D-EABF-4F7A-9C08-648ECD3E7A6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320040"/>
            <a:ext cx="7242048" cy="1143000"/>
          </a:xfrm>
        </p:spPr>
        <p:txBody>
          <a:bodyPr/>
          <a:lstStyle>
            <a:extLst/>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extLst/>
          </a:lstStyle>
          <a:p>
            <a:fld id="{608BE6F6-8737-4388-BD46-3F004C6C9F85}" type="datetimeFigureOut">
              <a:rPr lang="sv-SE" smtClean="0"/>
              <a:t>2014-11-06</a:t>
            </a:fld>
            <a:endParaRPr lang="sv-SE"/>
          </a:p>
        </p:txBody>
      </p:sp>
      <p:sp>
        <p:nvSpPr>
          <p:cNvPr id="4" name="Platshållare för sidfot 3"/>
          <p:cNvSpPr>
            <a:spLocks noGrp="1"/>
          </p:cNvSpPr>
          <p:nvPr>
            <p:ph type="ftr" sz="quarter" idx="11"/>
          </p:nvPr>
        </p:nvSpPr>
        <p:spPr/>
        <p:txBody>
          <a:bodyPr/>
          <a:lstStyle>
            <a:extLst/>
          </a:lstStyle>
          <a:p>
            <a:endParaRPr lang="sv-SE"/>
          </a:p>
        </p:txBody>
      </p:sp>
      <p:sp>
        <p:nvSpPr>
          <p:cNvPr id="5" name="Platshållare för bildnummer 4"/>
          <p:cNvSpPr>
            <a:spLocks noGrp="1"/>
          </p:cNvSpPr>
          <p:nvPr>
            <p:ph type="sldNum" sz="quarter" idx="12"/>
          </p:nvPr>
        </p:nvSpPr>
        <p:spPr/>
        <p:txBody>
          <a:bodyPr/>
          <a:lstStyle>
            <a:extLst/>
          </a:lstStyle>
          <a:p>
            <a:fld id="{BD1ECF2D-EABF-4F7A-9C08-648ECD3E7A6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tx2"/>
                </a:solidFill>
              </a:defRPr>
            </a:lvl1pPr>
            <a:extLst/>
          </a:lstStyle>
          <a:p>
            <a:fld id="{608BE6F6-8737-4388-BD46-3F004C6C9F85}" type="datetimeFigureOut">
              <a:rPr lang="sv-SE" smtClean="0"/>
              <a:t>2014-11-06</a:t>
            </a:fld>
            <a:endParaRPr lang="sv-SE"/>
          </a:p>
        </p:txBody>
      </p:sp>
      <p:sp>
        <p:nvSpPr>
          <p:cNvPr id="3" name="Platshållare för sidfot 2"/>
          <p:cNvSpPr>
            <a:spLocks noGrp="1"/>
          </p:cNvSpPr>
          <p:nvPr>
            <p:ph type="ftr" sz="quarter" idx="11"/>
          </p:nvPr>
        </p:nvSpPr>
        <p:spPr/>
        <p:txBody>
          <a:bodyPr/>
          <a:lstStyle>
            <a:lvl1pPr>
              <a:defRPr>
                <a:solidFill>
                  <a:schemeClr val="tx2"/>
                </a:solidFill>
              </a:defRPr>
            </a:lvl1pPr>
            <a:extLst/>
          </a:lstStyle>
          <a:p>
            <a:endParaRPr lang="sv-SE"/>
          </a:p>
        </p:txBody>
      </p:sp>
      <p:sp>
        <p:nvSpPr>
          <p:cNvPr id="4" name="Platshållare för bildnummer 3"/>
          <p:cNvSpPr>
            <a:spLocks noGrp="1"/>
          </p:cNvSpPr>
          <p:nvPr>
            <p:ph type="sldNum" sz="quarter" idx="12"/>
          </p:nvPr>
        </p:nvSpPr>
        <p:spPr/>
        <p:txBody>
          <a:bodyPr/>
          <a:lstStyle>
            <a:extLst/>
          </a:lstStyle>
          <a:p>
            <a:fld id="{BD1ECF2D-EABF-4F7A-9C08-648ECD3E7A6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sv-SE" smtClean="0"/>
              <a:t>Klicka här för att ändra format på bakgrundstexten</a:t>
            </a:r>
          </a:p>
        </p:txBody>
      </p:sp>
      <p:sp>
        <p:nvSpPr>
          <p:cNvPr id="4" name="Platshållare för innehåll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5" name="Platshållare för datum 4"/>
          <p:cNvSpPr>
            <a:spLocks noGrp="1"/>
          </p:cNvSpPr>
          <p:nvPr>
            <p:ph type="dt" sz="half" idx="10"/>
          </p:nvPr>
        </p:nvSpPr>
        <p:spPr/>
        <p:txBody>
          <a:bodyPr/>
          <a:lstStyle>
            <a:extLst/>
          </a:lstStyle>
          <a:p>
            <a:fld id="{608BE6F6-8737-4388-BD46-3F004C6C9F85}" type="datetimeFigureOut">
              <a:rPr lang="sv-SE" smtClean="0"/>
              <a:t>2014-11-06</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BD1ECF2D-EABF-4F7A-9C08-648ECD3E7A6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bg>
      <p:bgRef idx="1002">
        <a:schemeClr val="bg2"/>
      </p:bgRef>
    </p:bg>
    <p:spTree>
      <p:nvGrpSpPr>
        <p:cNvPr id="1" name=""/>
        <p:cNvGrpSpPr/>
        <p:nvPr/>
      </p:nvGrpSpPr>
      <p:grpSpPr>
        <a:xfrm>
          <a:off x="0" y="0"/>
          <a:ext cx="0" cy="0"/>
          <a:chOff x="0" y="0"/>
          <a:chExt cx="0" cy="0"/>
        </a:xfrm>
      </p:grpSpPr>
      <p:sp>
        <p:nvSpPr>
          <p:cNvPr id="8" name="Rektangel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ktangel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Rubrik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sv-SE" smtClean="0"/>
              <a:t>Klicka här för att ändra format</a:t>
            </a:r>
            <a:endParaRPr kumimoji="0" lang="en-US" dirty="0"/>
          </a:p>
        </p:txBody>
      </p:sp>
      <p:sp>
        <p:nvSpPr>
          <p:cNvPr id="4" name="Platshållare för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extLst/>
          </a:lstStyle>
          <a:p>
            <a:fld id="{608BE6F6-8737-4388-BD46-3F004C6C9F85}" type="datetimeFigureOut">
              <a:rPr lang="sv-SE" smtClean="0"/>
              <a:t>2014-11-06</a:t>
            </a:fld>
            <a:endParaRPr lang="sv-SE"/>
          </a:p>
        </p:txBody>
      </p:sp>
      <p:sp>
        <p:nvSpPr>
          <p:cNvPr id="6" name="Platshållare för sidfot 5"/>
          <p:cNvSpPr>
            <a:spLocks noGrp="1"/>
          </p:cNvSpPr>
          <p:nvPr>
            <p:ph type="ftr" sz="quarter" idx="11"/>
          </p:nvPr>
        </p:nvSpPr>
        <p:spPr/>
        <p:txBody>
          <a:bodyPr/>
          <a:lstStyle>
            <a:extLst/>
          </a:lstStyle>
          <a:p>
            <a:endParaRPr lang="sv-SE"/>
          </a:p>
        </p:txBody>
      </p:sp>
      <p:sp>
        <p:nvSpPr>
          <p:cNvPr id="7" name="Platshållare för bildnummer 6"/>
          <p:cNvSpPr>
            <a:spLocks noGrp="1"/>
          </p:cNvSpPr>
          <p:nvPr>
            <p:ph type="sldNum" sz="quarter" idx="12"/>
          </p:nvPr>
        </p:nvSpPr>
        <p:spPr/>
        <p:txBody>
          <a:bodyPr/>
          <a:lstStyle>
            <a:extLst/>
          </a:lstStyle>
          <a:p>
            <a:fld id="{BD1ECF2D-EABF-4F7A-9C08-648ECD3E7A61}" type="slidenum">
              <a:rPr lang="sv-SE" smtClean="0"/>
              <a:t>‹#›</a:t>
            </a:fld>
            <a:endParaRPr lang="sv-SE"/>
          </a:p>
        </p:txBody>
      </p:sp>
      <p:sp>
        <p:nvSpPr>
          <p:cNvPr id="10" name="Platshållare för bild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sv-SE" smtClean="0"/>
              <a:t>Klicka på ikonen för att lägga till en bild</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Platshållare för rubrik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sv-SE" smtClean="0"/>
              <a:t>Klicka här för att ändra format</a:t>
            </a:r>
            <a:endParaRPr kumimoji="0" lang="en-US"/>
          </a:p>
        </p:txBody>
      </p:sp>
      <p:sp>
        <p:nvSpPr>
          <p:cNvPr id="31" name="Platshållare för text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27" name="Platshållare för datum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08BE6F6-8737-4388-BD46-3F004C6C9F85}" type="datetimeFigureOut">
              <a:rPr lang="sv-SE" smtClean="0"/>
              <a:t>2014-11-06</a:t>
            </a:fld>
            <a:endParaRPr lang="sv-SE"/>
          </a:p>
        </p:txBody>
      </p:sp>
      <p:sp>
        <p:nvSpPr>
          <p:cNvPr id="4" name="Platshållare för sidfot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sv-SE"/>
          </a:p>
        </p:txBody>
      </p:sp>
      <p:sp>
        <p:nvSpPr>
          <p:cNvPr id="16" name="Platshållare för bildnumm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D1ECF2D-EABF-4F7A-9C08-648ECD3E7A61}"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En för alla, </a:t>
            </a:r>
            <a:br>
              <a:rPr lang="sv-SE" dirty="0" smtClean="0"/>
            </a:br>
            <a:r>
              <a:rPr lang="sv-SE" dirty="0" smtClean="0"/>
              <a:t>alla för en</a:t>
            </a:r>
            <a:endParaRPr lang="sv-SE" dirty="0"/>
          </a:p>
        </p:txBody>
      </p:sp>
      <p:sp>
        <p:nvSpPr>
          <p:cNvPr id="3" name="Underrubrik 2"/>
          <p:cNvSpPr>
            <a:spLocks noGrp="1"/>
          </p:cNvSpPr>
          <p:nvPr>
            <p:ph type="subTitle" idx="1"/>
          </p:nvPr>
        </p:nvSpPr>
        <p:spPr>
          <a:xfrm>
            <a:off x="3354442" y="3539864"/>
            <a:ext cx="5114778" cy="2049376"/>
          </a:xfrm>
        </p:spPr>
        <p:txBody>
          <a:bodyPr>
            <a:normAutofit/>
          </a:bodyPr>
          <a:lstStyle/>
          <a:p>
            <a:r>
              <a:rPr lang="sv-SE" dirty="0" smtClean="0"/>
              <a:t>Om bibliotekens ansvar </a:t>
            </a:r>
          </a:p>
          <a:p>
            <a:r>
              <a:rPr lang="sv-SE" dirty="0" smtClean="0"/>
              <a:t>för personer med läshinder</a:t>
            </a:r>
          </a:p>
          <a:p>
            <a:endParaRPr lang="sv-SE" dirty="0"/>
          </a:p>
          <a:p>
            <a:r>
              <a:rPr lang="sv-SE" dirty="0" smtClean="0"/>
              <a:t>Maria Lundqvist</a:t>
            </a:r>
          </a:p>
          <a:p>
            <a:r>
              <a:rPr lang="sv-SE" dirty="0" smtClean="0"/>
              <a:t>2013-11-28</a:t>
            </a:r>
            <a:endParaRPr lang="sv-SE" dirty="0"/>
          </a:p>
        </p:txBody>
      </p:sp>
    </p:spTree>
    <p:extLst>
      <p:ext uri="{BB962C8B-B14F-4D97-AF65-F5344CB8AC3E}">
        <p14:creationId xmlns:p14="http://schemas.microsoft.com/office/powerpoint/2010/main" val="3912716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Därför är vi här!</a:t>
            </a:r>
            <a:endParaRPr lang="sv-SE" dirty="0"/>
          </a:p>
        </p:txBody>
      </p:sp>
      <p:sp>
        <p:nvSpPr>
          <p:cNvPr id="3" name="Platshållare för innehåll 2"/>
          <p:cNvSpPr>
            <a:spLocks noGrp="1"/>
          </p:cNvSpPr>
          <p:nvPr>
            <p:ph idx="1"/>
          </p:nvPr>
        </p:nvSpPr>
        <p:spPr/>
        <p:txBody>
          <a:bodyPr/>
          <a:lstStyle/>
          <a:p>
            <a:r>
              <a:rPr lang="sv-SE" dirty="0" smtClean="0"/>
              <a:t>Vårt gemensamma uppdrag: Göra information och litteratur tillgängligt för alla!</a:t>
            </a:r>
          </a:p>
          <a:p>
            <a:r>
              <a:rPr lang="sv-SE" dirty="0"/>
              <a:t>Människor ska få den </a:t>
            </a:r>
            <a:r>
              <a:rPr lang="sv-SE" dirty="0" smtClean="0"/>
              <a:t>information och litteratur </a:t>
            </a:r>
            <a:r>
              <a:rPr lang="sv-SE" dirty="0"/>
              <a:t>de </a:t>
            </a:r>
            <a:r>
              <a:rPr lang="sv-SE" dirty="0" smtClean="0"/>
              <a:t>behöver,</a:t>
            </a:r>
            <a:r>
              <a:rPr lang="sv-SE" dirty="0"/>
              <a:t/>
            </a:r>
            <a:br>
              <a:rPr lang="sv-SE" dirty="0"/>
            </a:br>
            <a:r>
              <a:rPr lang="sv-SE" dirty="0"/>
              <a:t>när de behöver </a:t>
            </a:r>
            <a:r>
              <a:rPr lang="sv-SE" dirty="0" smtClean="0"/>
              <a:t>det,</a:t>
            </a:r>
            <a:r>
              <a:rPr lang="sv-SE" dirty="0"/>
              <a:t/>
            </a:r>
            <a:br>
              <a:rPr lang="sv-SE" dirty="0"/>
            </a:br>
            <a:r>
              <a:rPr lang="sv-SE" dirty="0"/>
              <a:t>där de behöver </a:t>
            </a:r>
            <a:r>
              <a:rPr lang="sv-SE" dirty="0" smtClean="0"/>
              <a:t>det,</a:t>
            </a:r>
            <a:r>
              <a:rPr lang="sv-SE" dirty="0"/>
              <a:t/>
            </a:r>
            <a:br>
              <a:rPr lang="sv-SE" dirty="0"/>
            </a:br>
            <a:r>
              <a:rPr lang="sv-SE" dirty="0"/>
              <a:t>på ett sätt de kan ta </a:t>
            </a:r>
            <a:r>
              <a:rPr lang="sv-SE" dirty="0" smtClean="0"/>
              <a:t>det </a:t>
            </a:r>
            <a:r>
              <a:rPr lang="sv-SE" dirty="0"/>
              <a:t>till sig.</a:t>
            </a:r>
            <a:endParaRPr lang="sv-SE" dirty="0" smtClean="0"/>
          </a:p>
          <a:p>
            <a:endParaRPr lang="sv-SE" dirty="0" smtClean="0"/>
          </a:p>
          <a:p>
            <a:endParaRPr lang="sv-SE" dirty="0"/>
          </a:p>
        </p:txBody>
      </p:sp>
    </p:spTree>
    <p:extLst>
      <p:ext uri="{BB962C8B-B14F-4D97-AF65-F5344CB8AC3E}">
        <p14:creationId xmlns:p14="http://schemas.microsoft.com/office/powerpoint/2010/main" val="2220121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Delarna som blir helheten</a:t>
            </a:r>
            <a:endParaRPr lang="sv-SE" dirty="0"/>
          </a:p>
        </p:txBody>
      </p:sp>
      <p:sp>
        <p:nvSpPr>
          <p:cNvPr id="3" name="Platshållare för innehåll 2"/>
          <p:cNvSpPr>
            <a:spLocks noGrp="1"/>
          </p:cNvSpPr>
          <p:nvPr>
            <p:ph idx="1"/>
          </p:nvPr>
        </p:nvSpPr>
        <p:spPr/>
        <p:txBody>
          <a:bodyPr/>
          <a:lstStyle/>
          <a:p>
            <a:r>
              <a:rPr lang="sv-SE" dirty="0" smtClean="0"/>
              <a:t>Målgruppen</a:t>
            </a:r>
          </a:p>
          <a:p>
            <a:r>
              <a:rPr lang="sv-SE" dirty="0" smtClean="0"/>
              <a:t>Lagar och konventioner</a:t>
            </a:r>
          </a:p>
          <a:p>
            <a:r>
              <a:rPr lang="sv-SE" dirty="0" smtClean="0"/>
              <a:t>Biblioteken</a:t>
            </a:r>
          </a:p>
          <a:p>
            <a:r>
              <a:rPr lang="sv-SE" dirty="0" smtClean="0"/>
              <a:t>Myndigheter och organisationer</a:t>
            </a:r>
          </a:p>
          <a:p>
            <a:r>
              <a:rPr lang="sv-SE" dirty="0" smtClean="0"/>
              <a:t>Förlagen</a:t>
            </a:r>
            <a:endParaRPr lang="sv-SE" dirty="0"/>
          </a:p>
        </p:txBody>
      </p:sp>
    </p:spTree>
    <p:extLst>
      <p:ext uri="{BB962C8B-B14F-4D97-AF65-F5344CB8AC3E}">
        <p14:creationId xmlns:p14="http://schemas.microsoft.com/office/powerpoint/2010/main" val="1368616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Målgruppen</a:t>
            </a:r>
            <a:endParaRPr lang="sv-SE" dirty="0"/>
          </a:p>
        </p:txBody>
      </p:sp>
      <p:sp>
        <p:nvSpPr>
          <p:cNvPr id="3" name="Platshållare för innehåll 2"/>
          <p:cNvSpPr>
            <a:spLocks noGrp="1"/>
          </p:cNvSpPr>
          <p:nvPr>
            <p:ph idx="1"/>
          </p:nvPr>
        </p:nvSpPr>
        <p:spPr/>
        <p:txBody>
          <a:bodyPr/>
          <a:lstStyle/>
          <a:p>
            <a:r>
              <a:rPr lang="sv-SE" dirty="0" smtClean="0"/>
              <a:t>Olika funktionsnedsättningar</a:t>
            </a:r>
          </a:p>
          <a:p>
            <a:r>
              <a:rPr lang="sv-SE" dirty="0"/>
              <a:t>Olika läsbehov</a:t>
            </a:r>
          </a:p>
          <a:p>
            <a:r>
              <a:rPr lang="sv-SE" dirty="0" smtClean="0"/>
              <a:t>Olika behov av anpassad litteratur</a:t>
            </a:r>
          </a:p>
          <a:p>
            <a:r>
              <a:rPr lang="sv-SE" dirty="0" smtClean="0"/>
              <a:t>Olika teknikkunskaper</a:t>
            </a:r>
            <a:endParaRPr lang="sv-SE" dirty="0"/>
          </a:p>
        </p:txBody>
      </p:sp>
    </p:spTree>
    <p:extLst>
      <p:ext uri="{BB962C8B-B14F-4D97-AF65-F5344CB8AC3E}">
        <p14:creationId xmlns:p14="http://schemas.microsoft.com/office/powerpoint/2010/main" val="3168495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Lagar, </a:t>
            </a:r>
            <a:r>
              <a:rPr lang="sv-SE" smtClean="0"/>
              <a:t>konventioner och manifest</a:t>
            </a:r>
            <a:endParaRPr lang="sv-SE" dirty="0"/>
          </a:p>
        </p:txBody>
      </p:sp>
      <p:sp>
        <p:nvSpPr>
          <p:cNvPr id="3" name="Platshållare för innehåll 2"/>
          <p:cNvSpPr>
            <a:spLocks noGrp="1"/>
          </p:cNvSpPr>
          <p:nvPr>
            <p:ph idx="1"/>
          </p:nvPr>
        </p:nvSpPr>
        <p:spPr/>
        <p:txBody>
          <a:bodyPr/>
          <a:lstStyle/>
          <a:p>
            <a:r>
              <a:rPr lang="sv-SE" dirty="0" smtClean="0"/>
              <a:t>Bibliotekslagen</a:t>
            </a:r>
          </a:p>
          <a:p>
            <a:r>
              <a:rPr lang="sv-SE" dirty="0" smtClean="0"/>
              <a:t>FN:s konvention om rättigheter för personer med funktionsnedsättning</a:t>
            </a:r>
          </a:p>
          <a:p>
            <a:r>
              <a:rPr lang="sv-SE" dirty="0"/>
              <a:t>Unescos folkbiblioteks- </a:t>
            </a:r>
            <a:r>
              <a:rPr lang="sv-SE" dirty="0" smtClean="0"/>
              <a:t>och skolbiblioteksmanifest</a:t>
            </a:r>
            <a:endParaRPr lang="sv-SE" dirty="0"/>
          </a:p>
          <a:p>
            <a:r>
              <a:rPr lang="en-US" dirty="0"/>
              <a:t> IFLA Manifesto for libraries serving persons with a print disability </a:t>
            </a:r>
            <a:endParaRPr lang="sv-SE" dirty="0"/>
          </a:p>
        </p:txBody>
      </p:sp>
    </p:spTree>
    <p:extLst>
      <p:ext uri="{BB962C8B-B14F-4D97-AF65-F5344CB8AC3E}">
        <p14:creationId xmlns:p14="http://schemas.microsoft.com/office/powerpoint/2010/main" val="1120871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Biblioteken</a:t>
            </a:r>
            <a:endParaRPr lang="sv-SE" dirty="0"/>
          </a:p>
        </p:txBody>
      </p:sp>
      <p:sp>
        <p:nvSpPr>
          <p:cNvPr id="3" name="Platshållare för innehåll 2"/>
          <p:cNvSpPr>
            <a:spLocks noGrp="1"/>
          </p:cNvSpPr>
          <p:nvPr>
            <p:ph idx="1"/>
          </p:nvPr>
        </p:nvSpPr>
        <p:spPr/>
        <p:txBody>
          <a:bodyPr/>
          <a:lstStyle/>
          <a:p>
            <a:r>
              <a:rPr lang="sv-SE" dirty="0" smtClean="0"/>
              <a:t>Tillhandahålla </a:t>
            </a:r>
            <a:r>
              <a:rPr lang="sv-SE" dirty="0"/>
              <a:t>och </a:t>
            </a:r>
            <a:r>
              <a:rPr lang="sv-SE" dirty="0" smtClean="0"/>
              <a:t>förmedla</a:t>
            </a:r>
          </a:p>
          <a:p>
            <a:pPr lvl="1"/>
            <a:r>
              <a:rPr lang="sv-SE" dirty="0" smtClean="0"/>
              <a:t>Anpassade medier</a:t>
            </a:r>
          </a:p>
          <a:p>
            <a:pPr lvl="1"/>
            <a:r>
              <a:rPr lang="sv-SE" dirty="0" smtClean="0"/>
              <a:t>Tillgängliga webbplatser</a:t>
            </a:r>
          </a:p>
          <a:p>
            <a:pPr lvl="1"/>
            <a:r>
              <a:rPr lang="sv-SE" dirty="0" smtClean="0"/>
              <a:t>Litteraturkännedom</a:t>
            </a:r>
            <a:endParaRPr lang="sv-SE" dirty="0"/>
          </a:p>
          <a:p>
            <a:pPr lvl="1"/>
            <a:r>
              <a:rPr lang="sv-SE" dirty="0"/>
              <a:t>Informationskompetens</a:t>
            </a:r>
          </a:p>
          <a:p>
            <a:pPr lvl="1"/>
            <a:endParaRPr lang="sv-SE" dirty="0"/>
          </a:p>
          <a:p>
            <a:r>
              <a:rPr lang="sv-SE" dirty="0" smtClean="0"/>
              <a:t>Stödja och inspirera</a:t>
            </a:r>
          </a:p>
          <a:p>
            <a:pPr lvl="1"/>
            <a:r>
              <a:rPr lang="sv-SE" dirty="0" smtClean="0"/>
              <a:t>Skapa läslust</a:t>
            </a:r>
          </a:p>
          <a:p>
            <a:pPr lvl="1"/>
            <a:r>
              <a:rPr lang="sv-SE" dirty="0" smtClean="0"/>
              <a:t>Digital delaktighet</a:t>
            </a:r>
            <a:endParaRPr lang="sv-SE" dirty="0"/>
          </a:p>
          <a:p>
            <a:endParaRPr lang="sv-SE" dirty="0" smtClean="0"/>
          </a:p>
        </p:txBody>
      </p:sp>
    </p:spTree>
    <p:extLst>
      <p:ext uri="{BB962C8B-B14F-4D97-AF65-F5344CB8AC3E}">
        <p14:creationId xmlns:p14="http://schemas.microsoft.com/office/powerpoint/2010/main" val="1335599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Framgångsfaktorer</a:t>
            </a:r>
            <a:endParaRPr lang="sv-SE" dirty="0"/>
          </a:p>
        </p:txBody>
      </p:sp>
      <p:sp>
        <p:nvSpPr>
          <p:cNvPr id="3" name="Platshållare för innehåll 2"/>
          <p:cNvSpPr>
            <a:spLocks noGrp="1"/>
          </p:cNvSpPr>
          <p:nvPr>
            <p:ph idx="1"/>
          </p:nvPr>
        </p:nvSpPr>
        <p:spPr/>
        <p:txBody>
          <a:bodyPr/>
          <a:lstStyle/>
          <a:p>
            <a:r>
              <a:rPr lang="sv-SE" dirty="0" smtClean="0"/>
              <a:t>Den svenska talboksmodellen</a:t>
            </a:r>
          </a:p>
          <a:p>
            <a:r>
              <a:rPr lang="sv-SE" dirty="0" smtClean="0"/>
              <a:t>Den nationella funktionshinderpolitiken</a:t>
            </a:r>
          </a:p>
          <a:p>
            <a:r>
              <a:rPr lang="sv-SE" dirty="0" smtClean="0"/>
              <a:t>Samverkan nationellt </a:t>
            </a:r>
            <a:r>
              <a:rPr lang="sv-SE" dirty="0"/>
              <a:t>och </a:t>
            </a:r>
            <a:r>
              <a:rPr lang="sv-SE" dirty="0" smtClean="0"/>
              <a:t>internationellt</a:t>
            </a:r>
          </a:p>
          <a:p>
            <a:r>
              <a:rPr lang="sv-SE" dirty="0" smtClean="0"/>
              <a:t>Att vi drar våra strån </a:t>
            </a:r>
            <a:r>
              <a:rPr lang="sv-SE" dirty="0"/>
              <a:t>till stacken</a:t>
            </a:r>
          </a:p>
          <a:p>
            <a:endParaRPr lang="sv-SE" dirty="0"/>
          </a:p>
        </p:txBody>
      </p:sp>
    </p:spTree>
    <p:extLst>
      <p:ext uri="{BB962C8B-B14F-4D97-AF65-F5344CB8AC3E}">
        <p14:creationId xmlns:p14="http://schemas.microsoft.com/office/powerpoint/2010/main" val="1004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Tack för er uppmärksamhet!</a:t>
            </a:r>
            <a:endParaRPr lang="sv-SE" dirty="0"/>
          </a:p>
        </p:txBody>
      </p:sp>
      <p:sp>
        <p:nvSpPr>
          <p:cNvPr id="3" name="Platshållare för innehåll 2"/>
          <p:cNvSpPr>
            <a:spLocks noGrp="1"/>
          </p:cNvSpPr>
          <p:nvPr>
            <p:ph idx="1"/>
          </p:nvPr>
        </p:nvSpPr>
        <p:spPr/>
        <p:txBody>
          <a:bodyPr/>
          <a:lstStyle/>
          <a:p>
            <a:pPr marL="0" indent="0">
              <a:buNone/>
            </a:pPr>
            <a:endParaRPr lang="sv-SE" dirty="0" smtClean="0"/>
          </a:p>
          <a:p>
            <a:pPr marL="0" indent="0">
              <a:buNone/>
            </a:pPr>
            <a:endParaRPr lang="sv-SE" dirty="0"/>
          </a:p>
          <a:p>
            <a:pPr marL="0" indent="0">
              <a:buNone/>
            </a:pPr>
            <a:endParaRPr lang="sv-SE" dirty="0" smtClean="0"/>
          </a:p>
          <a:p>
            <a:pPr marL="0" indent="0">
              <a:buNone/>
            </a:pPr>
            <a:r>
              <a:rPr lang="sv-SE" dirty="0" smtClean="0"/>
              <a:t>Maria Lundqvist</a:t>
            </a:r>
          </a:p>
          <a:p>
            <a:pPr marL="0" indent="0">
              <a:buNone/>
            </a:pPr>
            <a:r>
              <a:rPr lang="sv-SE" dirty="0" smtClean="0"/>
              <a:t>maria.lundqvist@regionblekinge.se</a:t>
            </a:r>
            <a:endParaRPr lang="sv-SE" dirty="0"/>
          </a:p>
        </p:txBody>
      </p:sp>
    </p:spTree>
    <p:extLst>
      <p:ext uri="{BB962C8B-B14F-4D97-AF65-F5344CB8AC3E}">
        <p14:creationId xmlns:p14="http://schemas.microsoft.com/office/powerpoint/2010/main" val="350353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rodigt">
  <a:themeElements>
    <a:clrScheme name="Frodig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rodig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dig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194</TotalTime>
  <Words>254</Words>
  <Application>Microsoft Office PowerPoint</Application>
  <PresentationFormat>Bildspel på skärmen (4:3)</PresentationFormat>
  <Paragraphs>67</Paragraphs>
  <Slides>8</Slides>
  <Notes>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8</vt:i4>
      </vt:variant>
    </vt:vector>
  </HeadingPairs>
  <TitlesOfParts>
    <vt:vector size="13" baseType="lpstr">
      <vt:lpstr>Calibri</vt:lpstr>
      <vt:lpstr>Trebuchet MS</vt:lpstr>
      <vt:lpstr>Wingdings</vt:lpstr>
      <vt:lpstr>Wingdings 2</vt:lpstr>
      <vt:lpstr>Frodigt</vt:lpstr>
      <vt:lpstr>En för alla,  alla för en</vt:lpstr>
      <vt:lpstr>Därför är vi här!</vt:lpstr>
      <vt:lpstr>Delarna som blir helheten</vt:lpstr>
      <vt:lpstr>Målgruppen</vt:lpstr>
      <vt:lpstr>Lagar, konventioner och manifest</vt:lpstr>
      <vt:lpstr>Biblioteken</vt:lpstr>
      <vt:lpstr>Framgångsfaktorer</vt:lpstr>
      <vt:lpstr>Tack för er uppmärksamhet!</vt:lpstr>
    </vt:vector>
  </TitlesOfParts>
  <Company>Karlskrona Kommun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för alla,  alla för en</dc:title>
  <dc:creator>Maria Lundqvist</dc:creator>
  <cp:lastModifiedBy>Anna-Lena Andersson</cp:lastModifiedBy>
  <cp:revision>34</cp:revision>
  <cp:lastPrinted>2013-11-19T14:21:12Z</cp:lastPrinted>
  <dcterms:created xsi:type="dcterms:W3CDTF">2013-11-04T15:07:23Z</dcterms:created>
  <dcterms:modified xsi:type="dcterms:W3CDTF">2014-11-06T14:43:02Z</dcterms:modified>
</cp:coreProperties>
</file>